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72" r:id="rId4"/>
    <p:sldMasterId id="2147483773" r:id="rId5"/>
  </p:sldMasterIdLst>
  <p:notesMasterIdLst>
    <p:notesMasterId r:id="rId142"/>
  </p:notesMasterIdLst>
  <p:handoutMasterIdLst>
    <p:handoutMasterId r:id="rId143"/>
  </p:handoutMasterIdLst>
  <p:sldIdLst>
    <p:sldId id="283" r:id="rId6"/>
    <p:sldId id="270" r:id="rId7"/>
    <p:sldId id="646" r:id="rId8"/>
    <p:sldId id="471" r:id="rId9"/>
    <p:sldId id="470" r:id="rId10"/>
    <p:sldId id="611" r:id="rId11"/>
    <p:sldId id="612" r:id="rId12"/>
    <p:sldId id="613" r:id="rId13"/>
    <p:sldId id="614" r:id="rId14"/>
    <p:sldId id="615" r:id="rId15"/>
    <p:sldId id="616" r:id="rId16"/>
    <p:sldId id="617" r:id="rId17"/>
    <p:sldId id="618" r:id="rId18"/>
    <p:sldId id="619" r:id="rId19"/>
    <p:sldId id="602" r:id="rId20"/>
    <p:sldId id="533" r:id="rId21"/>
    <p:sldId id="514" r:id="rId22"/>
    <p:sldId id="515" r:id="rId23"/>
    <p:sldId id="516" r:id="rId24"/>
    <p:sldId id="301" r:id="rId25"/>
    <p:sldId id="562" r:id="rId26"/>
    <p:sldId id="659" r:id="rId27"/>
    <p:sldId id="645" r:id="rId28"/>
    <p:sldId id="647" r:id="rId29"/>
    <p:sldId id="534" r:id="rId30"/>
    <p:sldId id="522" r:id="rId31"/>
    <p:sldId id="523" r:id="rId32"/>
    <p:sldId id="626" r:id="rId33"/>
    <p:sldId id="627" r:id="rId34"/>
    <p:sldId id="628" r:id="rId35"/>
    <p:sldId id="629" r:id="rId36"/>
    <p:sldId id="630" r:id="rId37"/>
    <p:sldId id="632" r:id="rId38"/>
    <p:sldId id="631" r:id="rId39"/>
    <p:sldId id="648" r:id="rId40"/>
    <p:sldId id="633" r:id="rId41"/>
    <p:sldId id="524" r:id="rId42"/>
    <p:sldId id="525" r:id="rId43"/>
    <p:sldId id="526" r:id="rId44"/>
    <p:sldId id="634" r:id="rId45"/>
    <p:sldId id="635" r:id="rId46"/>
    <p:sldId id="637" r:id="rId47"/>
    <p:sldId id="638" r:id="rId48"/>
    <p:sldId id="636" r:id="rId49"/>
    <p:sldId id="639" r:id="rId50"/>
    <p:sldId id="623" r:id="rId51"/>
    <p:sldId id="527" r:id="rId52"/>
    <p:sldId id="528" r:id="rId53"/>
    <p:sldId id="529" r:id="rId54"/>
    <p:sldId id="530" r:id="rId55"/>
    <p:sldId id="642" r:id="rId56"/>
    <p:sldId id="531" r:id="rId57"/>
    <p:sldId id="535" r:id="rId58"/>
    <p:sldId id="536" r:id="rId59"/>
    <p:sldId id="537" r:id="rId60"/>
    <p:sldId id="649" r:id="rId61"/>
    <p:sldId id="640" r:id="rId62"/>
    <p:sldId id="643" r:id="rId63"/>
    <p:sldId id="650" r:id="rId64"/>
    <p:sldId id="651" r:id="rId65"/>
    <p:sldId id="475" r:id="rId66"/>
    <p:sldId id="476" r:id="rId67"/>
    <p:sldId id="477" r:id="rId68"/>
    <p:sldId id="478" r:id="rId69"/>
    <p:sldId id="479" r:id="rId70"/>
    <p:sldId id="480" r:id="rId71"/>
    <p:sldId id="482" r:id="rId72"/>
    <p:sldId id="483" r:id="rId73"/>
    <p:sldId id="652" r:id="rId74"/>
    <p:sldId id="653" r:id="rId75"/>
    <p:sldId id="624" r:id="rId76"/>
    <p:sldId id="485" r:id="rId77"/>
    <p:sldId id="486" r:id="rId78"/>
    <p:sldId id="487" r:id="rId79"/>
    <p:sldId id="488" r:id="rId80"/>
    <p:sldId id="489" r:id="rId81"/>
    <p:sldId id="490" r:id="rId82"/>
    <p:sldId id="491" r:id="rId83"/>
    <p:sldId id="556" r:id="rId84"/>
    <p:sldId id="557" r:id="rId85"/>
    <p:sldId id="492" r:id="rId86"/>
    <p:sldId id="493" r:id="rId87"/>
    <p:sldId id="538" r:id="rId88"/>
    <p:sldId id="539" r:id="rId89"/>
    <p:sldId id="540" r:id="rId90"/>
    <p:sldId id="541" r:id="rId91"/>
    <p:sldId id="542" r:id="rId92"/>
    <p:sldId id="543" r:id="rId93"/>
    <p:sldId id="544" r:id="rId94"/>
    <p:sldId id="545" r:id="rId95"/>
    <p:sldId id="546" r:id="rId96"/>
    <p:sldId id="548" r:id="rId97"/>
    <p:sldId id="495" r:id="rId98"/>
    <p:sldId id="549" r:id="rId99"/>
    <p:sldId id="550" r:id="rId100"/>
    <p:sldId id="496" r:id="rId101"/>
    <p:sldId id="497" r:id="rId102"/>
    <p:sldId id="565" r:id="rId103"/>
    <p:sldId id="566" r:id="rId104"/>
    <p:sldId id="567" r:id="rId105"/>
    <p:sldId id="568" r:id="rId106"/>
    <p:sldId id="569" r:id="rId107"/>
    <p:sldId id="570" r:id="rId108"/>
    <p:sldId id="571" r:id="rId109"/>
    <p:sldId id="551" r:id="rId110"/>
    <p:sldId id="654" r:id="rId111"/>
    <p:sldId id="596" r:id="rId112"/>
    <p:sldId id="655" r:id="rId113"/>
    <p:sldId id="604" r:id="rId114"/>
    <p:sldId id="657" r:id="rId115"/>
    <p:sldId id="605" r:id="rId116"/>
    <p:sldId id="606" r:id="rId117"/>
    <p:sldId id="607" r:id="rId118"/>
    <p:sldId id="608" r:id="rId119"/>
    <p:sldId id="572" r:id="rId120"/>
    <p:sldId id="573" r:id="rId121"/>
    <p:sldId id="574" r:id="rId122"/>
    <p:sldId id="575" r:id="rId123"/>
    <p:sldId id="576" r:id="rId124"/>
    <p:sldId id="658" r:id="rId125"/>
    <p:sldId id="581" r:id="rId126"/>
    <p:sldId id="582" r:id="rId127"/>
    <p:sldId id="583" r:id="rId128"/>
    <p:sldId id="584" r:id="rId129"/>
    <p:sldId id="585" r:id="rId130"/>
    <p:sldId id="586" r:id="rId131"/>
    <p:sldId id="587" r:id="rId132"/>
    <p:sldId id="588" r:id="rId133"/>
    <p:sldId id="589" r:id="rId134"/>
    <p:sldId id="590" r:id="rId135"/>
    <p:sldId id="591" r:id="rId136"/>
    <p:sldId id="592" r:id="rId137"/>
    <p:sldId id="593" r:id="rId138"/>
    <p:sldId id="594" r:id="rId139"/>
    <p:sldId id="552" r:id="rId140"/>
    <p:sldId id="595" r:id="rId141"/>
  </p:sldIdLst>
  <p:sldSz cx="12192000" cy="6858000"/>
  <p:notesSz cx="6858000" cy="9144000"/>
  <p:embeddedFontLst>
    <p:embeddedFont>
      <p:font typeface="微軟正黑體" panose="020B0604030504040204" pitchFamily="34" charset="-120"/>
      <p:regular r:id="rId144"/>
      <p:bold r:id="rId145"/>
    </p:embeddedFont>
    <p:embeddedFont>
      <p:font typeface="Calibri" panose="020F0502020204030204" pitchFamily="34" charset="0"/>
      <p:regular r:id="rId146"/>
      <p:bold r:id="rId147"/>
      <p:italic r:id="rId148"/>
      <p:boldItalic r:id="rId149"/>
    </p:embeddedFont>
    <p:embeddedFont>
      <p:font typeface="Cambria Math" panose="02040503050406030204" pitchFamily="18" charset="0"/>
      <p:regular r:id="rId150"/>
    </p:embeddedFont>
    <p:embeddedFont>
      <p:font typeface="Consolas" panose="020B0609020204030204" pitchFamily="49" charset="0"/>
      <p:regular r:id="rId151"/>
      <p:bold r:id="rId152"/>
      <p:italic r:id="rId153"/>
      <p:boldItalic r:id="rId154"/>
    </p:embeddedFont>
    <p:embeddedFont>
      <p:font typeface="Helvetica35-Thin" panose="020B0604020202020204" charset="0"/>
      <p:regular r:id="rId155"/>
    </p:embeddedFont>
    <p:embeddedFont>
      <p:font typeface="Open Sans" panose="020B0604020202020204" charset="0"/>
      <p:regular r:id="rId156"/>
      <p:bold r:id="rId157"/>
      <p:italic r:id="rId158"/>
      <p:boldItalic r:id="rId159"/>
    </p:embeddedFont>
    <p:embeddedFont>
      <p:font typeface="Segoe UI" panose="020B0502040204020203" pitchFamily="34" charset="0"/>
      <p:regular r:id="rId160"/>
      <p:bold r:id="rId161"/>
      <p:italic r:id="rId162"/>
      <p:boldItalic r:id="rId163"/>
    </p:embeddedFont>
    <p:embeddedFont>
      <p:font typeface="Segoe UI Light" panose="020B0502040204020203" pitchFamily="34" charset="0"/>
      <p:regular r:id="rId164"/>
      <p:italic r:id="rId165"/>
    </p:embeddedFont>
    <p:embeddedFont>
      <p:font typeface="Tw Cen MT" panose="020B0602020104020603" pitchFamily="34" charset="0"/>
      <p:regular r:id="rId166"/>
      <p:bold r:id="rId167"/>
      <p:italic r:id="rId168"/>
      <p:boldItalic r:id="rId1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232" userDrawn="1">
          <p15:clr>
            <a:srgbClr val="A4A3A4"/>
          </p15:clr>
        </p15:guide>
        <p15:guide id="2" orient="horz" pos="1706" userDrawn="1">
          <p15:clr>
            <a:srgbClr val="A4A3A4"/>
          </p15:clr>
        </p15:guide>
        <p15:guide id="3" orient="horz" pos="3838" userDrawn="1">
          <p15:clr>
            <a:srgbClr val="A4A3A4"/>
          </p15:clr>
        </p15:guide>
        <p15:guide id="4" orient="horz" pos="104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ara Assin Sunye" initials="CAS" lastIdx="4" clrIdx="0">
    <p:extLst>
      <p:ext uri="{19B8F6BF-5375-455C-9EA6-DF929625EA0E}">
        <p15:presenceInfo xmlns:p15="http://schemas.microsoft.com/office/powerpoint/2012/main" userId="c3a0c3d9ed5fb5d9" providerId="Windows Live"/>
      </p:ext>
    </p:extLst>
  </p:cmAuthor>
  <p:cmAuthor id="2" name="Belen Muñiz" initials="BM" lastIdx="2" clrIdx="1">
    <p:extLst>
      <p:ext uri="{19B8F6BF-5375-455C-9EA6-DF929625EA0E}">
        <p15:presenceInfo xmlns:p15="http://schemas.microsoft.com/office/powerpoint/2012/main" userId="S003000092FB62EC@LIVE.COM" providerId="AD"/>
      </p:ext>
    </p:extLst>
  </p:cmAuthor>
  <p:cmAuthor id="3" name="belen muniz" initials="bm" lastIdx="3" clrIdx="2">
    <p:extLst>
      <p:ext uri="{19B8F6BF-5375-455C-9EA6-DF929625EA0E}">
        <p15:presenceInfo xmlns:p15="http://schemas.microsoft.com/office/powerpoint/2012/main" userId="ed141f22d02a89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7406D"/>
    <a:srgbClr val="B3AFE1"/>
    <a:srgbClr val="AFE1D4"/>
    <a:srgbClr val="AFCEE1"/>
    <a:srgbClr val="00D0FF"/>
    <a:srgbClr val="43536D"/>
    <a:srgbClr val="0C002A"/>
    <a:srgbClr val="130042"/>
    <a:srgbClr val="2603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1478" autoAdjust="0"/>
  </p:normalViewPr>
  <p:slideViewPr>
    <p:cSldViewPr snapToGrid="0">
      <p:cViewPr varScale="1">
        <p:scale>
          <a:sx n="120" d="100"/>
          <a:sy n="120" d="100"/>
        </p:scale>
        <p:origin x="66" y="234"/>
      </p:cViewPr>
      <p:guideLst>
        <p:guide pos="1232"/>
        <p:guide orient="horz" pos="1706"/>
        <p:guide orient="horz" pos="3838"/>
        <p:guide orient="horz" pos="104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5584"/>
    </p:cViewPr>
  </p:sorterViewPr>
  <p:notesViewPr>
    <p:cSldViewPr snapToGrid="0" showGuides="1">
      <p:cViewPr varScale="1">
        <p:scale>
          <a:sx n="88" d="100"/>
          <a:sy n="88" d="100"/>
        </p:scale>
        <p:origin x="2214" y="84"/>
      </p:cViewPr>
      <p:guideLst/>
    </p:cSldViewPr>
  </p:notesViewPr>
  <p:gridSpacing cx="45000" cy="450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font" Target="fonts/font16.fntdata"/><Relationship Id="rId170" Type="http://schemas.openxmlformats.org/officeDocument/2006/relationships/commentAuthors" Target="commentAuthor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font" Target="fonts/font6.fntdata"/><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font" Target="fonts/font17.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font" Target="fonts/font7.fntdata"/><Relationship Id="rId171" Type="http://schemas.openxmlformats.org/officeDocument/2006/relationships/presProps" Target="presProps.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font" Target="fonts/font18.fntdata"/><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font" Target="fonts/font8.fntdata"/><Relationship Id="rId156" Type="http://schemas.openxmlformats.org/officeDocument/2006/relationships/font" Target="fonts/font13.fntdata"/><Relationship Id="rId172"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font" Target="fonts/font3.fntdata"/><Relationship Id="rId167" Type="http://schemas.openxmlformats.org/officeDocument/2006/relationships/font" Target="fonts/font24.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font" Target="fonts/font19.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font" Target="fonts/font14.fntdata"/><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font" Target="fonts/font9.fntdata"/><Relationship Id="rId173"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font" Target="fonts/font4.fntdata"/><Relationship Id="rId168" Type="http://schemas.openxmlformats.org/officeDocument/2006/relationships/font" Target="fonts/font25.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notesMaster" Target="notesMasters/notesMaster1.xml"/><Relationship Id="rId163" Type="http://schemas.openxmlformats.org/officeDocument/2006/relationships/font" Target="fonts/font20.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font" Target="fonts/font15.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font" Target="fonts/font10.fntdata"/><Relationship Id="rId174" Type="http://schemas.openxmlformats.org/officeDocument/2006/relationships/tableStyles" Target="tableStyle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handoutMaster" Target="handoutMasters/handoutMaster1.xml"/><Relationship Id="rId148" Type="http://schemas.openxmlformats.org/officeDocument/2006/relationships/font" Target="fonts/font5.fntdata"/><Relationship Id="rId164" Type="http://schemas.openxmlformats.org/officeDocument/2006/relationships/font" Target="fonts/font21.fntdata"/><Relationship Id="rId169" Type="http://schemas.openxmlformats.org/officeDocument/2006/relationships/font" Target="fonts/font26.fntdata"/><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font" Target="fonts/font11.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font" Target="fonts/font1.fntdata"/><Relationship Id="rId90" Type="http://schemas.openxmlformats.org/officeDocument/2006/relationships/slide" Target="slides/slide85.xml"/><Relationship Id="rId165" Type="http://schemas.openxmlformats.org/officeDocument/2006/relationships/font" Target="fonts/font22.fntdata"/><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font" Target="fonts/font12.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font" Target="fonts/font2.fntdata"/><Relationship Id="rId166" Type="http://schemas.openxmlformats.org/officeDocument/2006/relationships/font" Target="fonts/font23.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A4E377-38BE-4AEC-B7DA-0C3EA9FBC4C4}" type="doc">
      <dgm:prSet loTypeId="urn:diagrams.loki3.com/BracketList" loCatId="list" qsTypeId="urn:microsoft.com/office/officeart/2005/8/quickstyle/simple1" qsCatId="simple" csTypeId="urn:microsoft.com/office/officeart/2005/8/colors/accent1_2" csCatId="accent1" phldr="1"/>
      <dgm:spPr/>
      <dgm:t>
        <a:bodyPr/>
        <a:lstStyle/>
        <a:p>
          <a:endParaRPr lang="en-GB"/>
        </a:p>
      </dgm:t>
    </dgm:pt>
    <dgm:pt modelId="{3665FAC4-80ED-4B5D-99B7-6B4D0C8E640A}">
      <dgm:prSet/>
      <dgm:spPr/>
      <dgm:t>
        <a:bodyPr/>
        <a:lstStyle/>
        <a:p>
          <a:r>
            <a:rPr lang="es-ES" baseline="0" dirty="0"/>
            <a:t>Anaconda</a:t>
          </a:r>
          <a:endParaRPr lang="en-GB" dirty="0"/>
        </a:p>
      </dgm:t>
    </dgm:pt>
    <dgm:pt modelId="{29059CDC-3A96-48B3-BD0C-172DFE796EB8}" type="parTrans" cxnId="{6FA9C5BC-9F24-4065-8BDF-3D79ADF7FE1F}">
      <dgm:prSet/>
      <dgm:spPr/>
      <dgm:t>
        <a:bodyPr/>
        <a:lstStyle/>
        <a:p>
          <a:endParaRPr lang="en-GB"/>
        </a:p>
      </dgm:t>
    </dgm:pt>
    <dgm:pt modelId="{59A8B657-6E3E-4939-9E6A-FB596A60B10B}" type="sibTrans" cxnId="{6FA9C5BC-9F24-4065-8BDF-3D79ADF7FE1F}">
      <dgm:prSet/>
      <dgm:spPr/>
      <dgm:t>
        <a:bodyPr/>
        <a:lstStyle/>
        <a:p>
          <a:endParaRPr lang="en-GB"/>
        </a:p>
      </dgm:t>
    </dgm:pt>
    <dgm:pt modelId="{AEDDB6E3-39E9-44E7-B235-08FB872D526E}">
      <dgm:prSet/>
      <dgm:spPr/>
      <dgm:t>
        <a:bodyPr/>
        <a:lstStyle/>
        <a:p>
          <a:r>
            <a:rPr lang="es-ES" baseline="0" dirty="0"/>
            <a:t>IDE</a:t>
          </a:r>
          <a:endParaRPr lang="en-GB" dirty="0"/>
        </a:p>
      </dgm:t>
    </dgm:pt>
    <dgm:pt modelId="{8388741E-A6F4-4251-BAFA-96B233EBF4D3}" type="parTrans" cxnId="{8DFE82E0-9072-48CE-9E2C-512E876DF9B4}">
      <dgm:prSet/>
      <dgm:spPr/>
      <dgm:t>
        <a:bodyPr/>
        <a:lstStyle/>
        <a:p>
          <a:endParaRPr lang="en-GB"/>
        </a:p>
      </dgm:t>
    </dgm:pt>
    <dgm:pt modelId="{602B42AA-8F30-42F6-8F76-5B44C75001D6}" type="sibTrans" cxnId="{8DFE82E0-9072-48CE-9E2C-512E876DF9B4}">
      <dgm:prSet/>
      <dgm:spPr/>
      <dgm:t>
        <a:bodyPr/>
        <a:lstStyle/>
        <a:p>
          <a:endParaRPr lang="en-GB"/>
        </a:p>
      </dgm:t>
    </dgm:pt>
    <dgm:pt modelId="{37C226CA-E8C9-4085-8FAD-A9F92EA89996}">
      <dgm:prSet/>
      <dgm:spPr/>
      <dgm:t>
        <a:bodyPr/>
        <a:lstStyle/>
        <a:p>
          <a:r>
            <a:rPr lang="es-ES" baseline="0" dirty="0" err="1"/>
            <a:t>Repository</a:t>
          </a:r>
          <a:endParaRPr lang="en-GB" dirty="0"/>
        </a:p>
      </dgm:t>
    </dgm:pt>
    <dgm:pt modelId="{6C5FC11C-B608-4986-B646-58F84F379840}" type="parTrans" cxnId="{6871496E-3D85-4B59-832F-B84F67580BBC}">
      <dgm:prSet/>
      <dgm:spPr/>
      <dgm:t>
        <a:bodyPr/>
        <a:lstStyle/>
        <a:p>
          <a:endParaRPr lang="en-GB"/>
        </a:p>
      </dgm:t>
    </dgm:pt>
    <dgm:pt modelId="{920EA7FD-9796-40AF-80AE-3EC40B64EED7}" type="sibTrans" cxnId="{6871496E-3D85-4B59-832F-B84F67580BBC}">
      <dgm:prSet/>
      <dgm:spPr/>
      <dgm:t>
        <a:bodyPr/>
        <a:lstStyle/>
        <a:p>
          <a:endParaRPr lang="en-GB"/>
        </a:p>
      </dgm:t>
    </dgm:pt>
    <dgm:pt modelId="{E03B574E-DEE8-494C-AC0B-DC80683CB8FF}">
      <dgm:prSet/>
      <dgm:spPr>
        <a:noFill/>
        <a:ln>
          <a:noFill/>
        </a:ln>
      </dgm:spPr>
      <dgm:t>
        <a:bodyPr/>
        <a:lstStyle/>
        <a:p>
          <a:r>
            <a:rPr lang="es-ES" dirty="0">
              <a:solidFill>
                <a:srgbClr val="7030A0"/>
              </a:solidFill>
            </a:rPr>
            <a:t>&gt;= 5.2</a:t>
          </a:r>
          <a:endParaRPr lang="en-GB" dirty="0">
            <a:solidFill>
              <a:srgbClr val="7030A0"/>
            </a:solidFill>
          </a:endParaRPr>
        </a:p>
      </dgm:t>
    </dgm:pt>
    <dgm:pt modelId="{98CCE904-85B7-4C04-909E-0D1266A82251}" type="parTrans" cxnId="{16065110-57EA-42B4-A271-B49238FC257F}">
      <dgm:prSet/>
      <dgm:spPr/>
      <dgm:t>
        <a:bodyPr/>
        <a:lstStyle/>
        <a:p>
          <a:endParaRPr lang="en-GB"/>
        </a:p>
      </dgm:t>
    </dgm:pt>
    <dgm:pt modelId="{B580B4F7-83EB-4F08-9936-80381FFCE65E}" type="sibTrans" cxnId="{16065110-57EA-42B4-A271-B49238FC257F}">
      <dgm:prSet/>
      <dgm:spPr/>
      <dgm:t>
        <a:bodyPr/>
        <a:lstStyle/>
        <a:p>
          <a:endParaRPr lang="en-GB"/>
        </a:p>
      </dgm:t>
    </dgm:pt>
    <dgm:pt modelId="{FA8C1348-3229-4C00-9B6F-BBE78E7EF9C6}">
      <dgm:prSet/>
      <dgm:spPr>
        <a:noFill/>
        <a:ln>
          <a:noFill/>
        </a:ln>
      </dgm:spPr>
      <dgm:t>
        <a:bodyPr/>
        <a:lstStyle/>
        <a:p>
          <a:r>
            <a:rPr lang="es-ES" dirty="0">
              <a:solidFill>
                <a:srgbClr val="7030A0"/>
              </a:solidFill>
            </a:rPr>
            <a:t>Python 3.6</a:t>
          </a:r>
          <a:endParaRPr lang="en-GB" dirty="0">
            <a:solidFill>
              <a:srgbClr val="7030A0"/>
            </a:solidFill>
          </a:endParaRPr>
        </a:p>
      </dgm:t>
    </dgm:pt>
    <dgm:pt modelId="{73FCE7A9-D77D-4A59-B241-7BEBBB705AD3}" type="parTrans" cxnId="{48479E75-12F4-4756-B29F-AA0F93F078B6}">
      <dgm:prSet/>
      <dgm:spPr/>
      <dgm:t>
        <a:bodyPr/>
        <a:lstStyle/>
        <a:p>
          <a:endParaRPr lang="en-GB"/>
        </a:p>
      </dgm:t>
    </dgm:pt>
    <dgm:pt modelId="{CD24C665-AD69-4251-900E-3522F86D8AC7}" type="sibTrans" cxnId="{48479E75-12F4-4756-B29F-AA0F93F078B6}">
      <dgm:prSet/>
      <dgm:spPr/>
      <dgm:t>
        <a:bodyPr/>
        <a:lstStyle/>
        <a:p>
          <a:endParaRPr lang="en-GB"/>
        </a:p>
      </dgm:t>
    </dgm:pt>
    <dgm:pt modelId="{A7A57FFE-3469-4550-93E6-CD4F832F22EE}">
      <dgm:prSet/>
      <dgm:spPr>
        <a:noFill/>
        <a:ln>
          <a:noFill/>
        </a:ln>
      </dgm:spPr>
      <dgm:t>
        <a:bodyPr/>
        <a:lstStyle/>
        <a:p>
          <a:r>
            <a:rPr lang="es-ES" dirty="0">
              <a:solidFill>
                <a:srgbClr val="7030A0"/>
              </a:solidFill>
            </a:rPr>
            <a:t>VS Code (or </a:t>
          </a:r>
          <a:r>
            <a:rPr lang="es-ES" dirty="0" err="1">
              <a:solidFill>
                <a:srgbClr val="7030A0"/>
              </a:solidFill>
            </a:rPr>
            <a:t>Atom</a:t>
          </a:r>
          <a:r>
            <a:rPr lang="es-ES" dirty="0">
              <a:solidFill>
                <a:srgbClr val="7030A0"/>
              </a:solidFill>
            </a:rPr>
            <a:t>, …)</a:t>
          </a:r>
          <a:endParaRPr lang="en-GB" dirty="0">
            <a:solidFill>
              <a:srgbClr val="7030A0"/>
            </a:solidFill>
          </a:endParaRPr>
        </a:p>
      </dgm:t>
    </dgm:pt>
    <dgm:pt modelId="{021E7566-6AAC-4F58-B01F-26D5D690FAC0}" type="parTrans" cxnId="{F8C9C35F-6A6F-4C57-B216-25360758E2A1}">
      <dgm:prSet/>
      <dgm:spPr/>
      <dgm:t>
        <a:bodyPr/>
        <a:lstStyle/>
        <a:p>
          <a:endParaRPr lang="en-GB"/>
        </a:p>
      </dgm:t>
    </dgm:pt>
    <dgm:pt modelId="{21F8626D-630E-42A0-A102-2BBD27DEE84F}" type="sibTrans" cxnId="{F8C9C35F-6A6F-4C57-B216-25360758E2A1}">
      <dgm:prSet/>
      <dgm:spPr/>
      <dgm:t>
        <a:bodyPr/>
        <a:lstStyle/>
        <a:p>
          <a:endParaRPr lang="en-GB"/>
        </a:p>
      </dgm:t>
    </dgm:pt>
    <dgm:pt modelId="{E1352E3D-E23B-467B-90BA-FFB1835D6AAE}">
      <dgm:prSet/>
      <dgm:spPr>
        <a:noFill/>
        <a:ln>
          <a:noFill/>
        </a:ln>
      </dgm:spPr>
      <dgm:t>
        <a:bodyPr/>
        <a:lstStyle/>
        <a:p>
          <a:r>
            <a:rPr lang="es-ES" dirty="0" err="1">
              <a:solidFill>
                <a:srgbClr val="7030A0"/>
              </a:solidFill>
            </a:rPr>
            <a:t>Jupyter</a:t>
          </a:r>
          <a:endParaRPr lang="en-GB" dirty="0">
            <a:solidFill>
              <a:srgbClr val="7030A0"/>
            </a:solidFill>
          </a:endParaRPr>
        </a:p>
      </dgm:t>
    </dgm:pt>
    <dgm:pt modelId="{F4DF090D-3C54-4BFA-A692-79408CF2C4E1}" type="parTrans" cxnId="{BD4BB9B1-88FA-40CE-9FAE-008F58462929}">
      <dgm:prSet/>
      <dgm:spPr/>
      <dgm:t>
        <a:bodyPr/>
        <a:lstStyle/>
        <a:p>
          <a:endParaRPr lang="en-GB"/>
        </a:p>
      </dgm:t>
    </dgm:pt>
    <dgm:pt modelId="{6C8ECE75-7016-47F8-8C87-A62D27386AF7}" type="sibTrans" cxnId="{BD4BB9B1-88FA-40CE-9FAE-008F58462929}">
      <dgm:prSet/>
      <dgm:spPr/>
      <dgm:t>
        <a:bodyPr/>
        <a:lstStyle/>
        <a:p>
          <a:endParaRPr lang="en-GB"/>
        </a:p>
      </dgm:t>
    </dgm:pt>
    <dgm:pt modelId="{86D148DE-8C79-402C-8F5D-CBDD60D421FF}">
      <dgm:prSet/>
      <dgm:spPr>
        <a:noFill/>
        <a:ln>
          <a:noFill/>
        </a:ln>
      </dgm:spPr>
      <dgm:t>
        <a:bodyPr/>
        <a:lstStyle/>
        <a:p>
          <a:pPr>
            <a:buNone/>
          </a:pPr>
          <a:r>
            <a:rPr lang="en-GB" dirty="0">
              <a:solidFill>
                <a:srgbClr val="7030A0"/>
              </a:solidFill>
            </a:rPr>
            <a:t>https://github.com/jfvizoso/uclworkshop</a:t>
          </a:r>
        </a:p>
      </dgm:t>
    </dgm:pt>
    <dgm:pt modelId="{D9284DF8-5E80-4845-A88E-EA852B143BAA}" type="parTrans" cxnId="{9333EBB1-CC13-439C-867F-79508DBE779C}">
      <dgm:prSet/>
      <dgm:spPr/>
      <dgm:t>
        <a:bodyPr/>
        <a:lstStyle/>
        <a:p>
          <a:endParaRPr lang="en-GB"/>
        </a:p>
      </dgm:t>
    </dgm:pt>
    <dgm:pt modelId="{A639EC3A-0598-4F28-AE75-E68CB32D02AC}" type="sibTrans" cxnId="{9333EBB1-CC13-439C-867F-79508DBE779C}">
      <dgm:prSet/>
      <dgm:spPr/>
      <dgm:t>
        <a:bodyPr/>
        <a:lstStyle/>
        <a:p>
          <a:endParaRPr lang="en-GB"/>
        </a:p>
      </dgm:t>
    </dgm:pt>
    <dgm:pt modelId="{0F58F006-C0BA-4554-9C03-44EE21176A45}">
      <dgm:prSet/>
      <dgm:spPr/>
      <dgm:t>
        <a:bodyPr/>
        <a:lstStyle/>
        <a:p>
          <a:r>
            <a:rPr lang="es-ES" dirty="0"/>
            <a:t>CUDA</a:t>
          </a:r>
          <a:endParaRPr lang="en-GB" dirty="0"/>
        </a:p>
      </dgm:t>
    </dgm:pt>
    <dgm:pt modelId="{F54A262B-DE59-4336-86F2-B8BA667FF738}" type="parTrans" cxnId="{09F7F4EC-FB72-4D26-BD72-0443EBE1809A}">
      <dgm:prSet/>
      <dgm:spPr/>
      <dgm:t>
        <a:bodyPr/>
        <a:lstStyle/>
        <a:p>
          <a:endParaRPr lang="en-GB"/>
        </a:p>
      </dgm:t>
    </dgm:pt>
    <dgm:pt modelId="{BB477381-CB1E-4142-984A-5ED489FD4F25}" type="sibTrans" cxnId="{09F7F4EC-FB72-4D26-BD72-0443EBE1809A}">
      <dgm:prSet/>
      <dgm:spPr/>
      <dgm:t>
        <a:bodyPr/>
        <a:lstStyle/>
        <a:p>
          <a:endParaRPr lang="en-GB"/>
        </a:p>
      </dgm:t>
    </dgm:pt>
    <dgm:pt modelId="{4D6A710E-B48F-408C-8C7F-7C78137E3510}">
      <dgm:prSet custT="1"/>
      <dgm:spPr>
        <a:noFill/>
        <a:ln>
          <a:noFill/>
        </a:ln>
      </dgm:spPr>
      <dgm:t>
        <a:bodyPr/>
        <a:lstStyle/>
        <a:p>
          <a:r>
            <a:rPr lang="es-ES" sz="3300" kern="1200" dirty="0">
              <a:solidFill>
                <a:srgbClr val="7030A0"/>
              </a:solidFill>
              <a:latin typeface="Tw Cen MT" panose="020B0602020104020603"/>
              <a:ea typeface="+mn-ea"/>
              <a:cs typeface="+mn-cs"/>
            </a:rPr>
            <a:t>CUDA 9</a:t>
          </a:r>
          <a:endParaRPr lang="en-GB" sz="3300" kern="1200" dirty="0">
            <a:solidFill>
              <a:srgbClr val="7030A0"/>
            </a:solidFill>
            <a:latin typeface="Tw Cen MT" panose="020B0602020104020603"/>
            <a:ea typeface="+mn-ea"/>
            <a:cs typeface="+mn-cs"/>
          </a:endParaRPr>
        </a:p>
      </dgm:t>
    </dgm:pt>
    <dgm:pt modelId="{272B0CA9-BAED-4439-9143-5186AA740059}" type="parTrans" cxnId="{ACA86680-F893-4735-8542-44135199D0F0}">
      <dgm:prSet/>
      <dgm:spPr/>
      <dgm:t>
        <a:bodyPr/>
        <a:lstStyle/>
        <a:p>
          <a:endParaRPr lang="en-GB"/>
        </a:p>
      </dgm:t>
    </dgm:pt>
    <dgm:pt modelId="{A84A51E4-6F97-4AC3-A068-0C5BA70813C0}" type="sibTrans" cxnId="{ACA86680-F893-4735-8542-44135199D0F0}">
      <dgm:prSet/>
      <dgm:spPr/>
      <dgm:t>
        <a:bodyPr/>
        <a:lstStyle/>
        <a:p>
          <a:endParaRPr lang="en-GB"/>
        </a:p>
      </dgm:t>
    </dgm:pt>
    <dgm:pt modelId="{916632C0-EEED-47D2-A47F-DD797983DDC8}" type="pres">
      <dgm:prSet presAssocID="{19A4E377-38BE-4AEC-B7DA-0C3EA9FBC4C4}" presName="Name0" presStyleCnt="0">
        <dgm:presLayoutVars>
          <dgm:dir/>
          <dgm:animLvl val="lvl"/>
          <dgm:resizeHandles val="exact"/>
        </dgm:presLayoutVars>
      </dgm:prSet>
      <dgm:spPr/>
    </dgm:pt>
    <dgm:pt modelId="{839847DE-032F-44F8-A643-54D41CCD29B8}" type="pres">
      <dgm:prSet presAssocID="{0F58F006-C0BA-4554-9C03-44EE21176A45}" presName="linNode" presStyleCnt="0"/>
      <dgm:spPr/>
    </dgm:pt>
    <dgm:pt modelId="{4C2BCF08-F850-4344-909F-CFD7AFF193E5}" type="pres">
      <dgm:prSet presAssocID="{0F58F006-C0BA-4554-9C03-44EE21176A45}" presName="parTx" presStyleLbl="revTx" presStyleIdx="0" presStyleCnt="4">
        <dgm:presLayoutVars>
          <dgm:chMax val="1"/>
          <dgm:bulletEnabled val="1"/>
        </dgm:presLayoutVars>
      </dgm:prSet>
      <dgm:spPr/>
    </dgm:pt>
    <dgm:pt modelId="{68BCA6BA-A9B2-4FDD-9590-BCCF83DD1877}" type="pres">
      <dgm:prSet presAssocID="{0F58F006-C0BA-4554-9C03-44EE21176A45}" presName="bracket" presStyleLbl="parChTrans1D1" presStyleIdx="0" presStyleCnt="4"/>
      <dgm:spPr/>
    </dgm:pt>
    <dgm:pt modelId="{3BB46EB2-398C-45F8-9BF1-8027C6E11D5E}" type="pres">
      <dgm:prSet presAssocID="{0F58F006-C0BA-4554-9C03-44EE21176A45}" presName="spH" presStyleCnt="0"/>
      <dgm:spPr/>
    </dgm:pt>
    <dgm:pt modelId="{EF8DEE29-58C7-4A37-B18E-0FBDD317E6C4}" type="pres">
      <dgm:prSet presAssocID="{0F58F006-C0BA-4554-9C03-44EE21176A45}" presName="desTx" presStyleLbl="node1" presStyleIdx="0" presStyleCnt="4">
        <dgm:presLayoutVars>
          <dgm:bulletEnabled val="1"/>
        </dgm:presLayoutVars>
      </dgm:prSet>
      <dgm:spPr/>
    </dgm:pt>
    <dgm:pt modelId="{61EE3BD3-EB91-4FA2-8089-7E2824BC6327}" type="pres">
      <dgm:prSet presAssocID="{BB477381-CB1E-4142-984A-5ED489FD4F25}" presName="spV" presStyleCnt="0"/>
      <dgm:spPr/>
    </dgm:pt>
    <dgm:pt modelId="{0A4601B7-BD5A-434C-A308-7B2B002D7BF6}" type="pres">
      <dgm:prSet presAssocID="{3665FAC4-80ED-4B5D-99B7-6B4D0C8E640A}" presName="linNode" presStyleCnt="0"/>
      <dgm:spPr/>
    </dgm:pt>
    <dgm:pt modelId="{496282BA-CCF0-4967-8D38-FF869F803672}" type="pres">
      <dgm:prSet presAssocID="{3665FAC4-80ED-4B5D-99B7-6B4D0C8E640A}" presName="parTx" presStyleLbl="revTx" presStyleIdx="1" presStyleCnt="4">
        <dgm:presLayoutVars>
          <dgm:chMax val="1"/>
          <dgm:bulletEnabled val="1"/>
        </dgm:presLayoutVars>
      </dgm:prSet>
      <dgm:spPr/>
    </dgm:pt>
    <dgm:pt modelId="{3C3F0406-A8F3-472E-BEE5-D4B07085445C}" type="pres">
      <dgm:prSet presAssocID="{3665FAC4-80ED-4B5D-99B7-6B4D0C8E640A}" presName="bracket" presStyleLbl="parChTrans1D1" presStyleIdx="1" presStyleCnt="4"/>
      <dgm:spPr/>
    </dgm:pt>
    <dgm:pt modelId="{FEF4D6CD-ECC8-44A0-BA11-38044E62EFEC}" type="pres">
      <dgm:prSet presAssocID="{3665FAC4-80ED-4B5D-99B7-6B4D0C8E640A}" presName="spH" presStyleCnt="0"/>
      <dgm:spPr/>
    </dgm:pt>
    <dgm:pt modelId="{6B9248E7-85EA-4365-AE14-7984877C4D52}" type="pres">
      <dgm:prSet presAssocID="{3665FAC4-80ED-4B5D-99B7-6B4D0C8E640A}" presName="desTx" presStyleLbl="node1" presStyleIdx="1" presStyleCnt="4">
        <dgm:presLayoutVars>
          <dgm:bulletEnabled val="1"/>
        </dgm:presLayoutVars>
      </dgm:prSet>
      <dgm:spPr/>
    </dgm:pt>
    <dgm:pt modelId="{A96F1331-D607-4129-9BD8-934D8C86C671}" type="pres">
      <dgm:prSet presAssocID="{59A8B657-6E3E-4939-9E6A-FB596A60B10B}" presName="spV" presStyleCnt="0"/>
      <dgm:spPr/>
    </dgm:pt>
    <dgm:pt modelId="{467BBBED-C737-4411-B680-F221AD14F898}" type="pres">
      <dgm:prSet presAssocID="{AEDDB6E3-39E9-44E7-B235-08FB872D526E}" presName="linNode" presStyleCnt="0"/>
      <dgm:spPr/>
    </dgm:pt>
    <dgm:pt modelId="{BD612C31-2214-4D58-885B-D107D8A2CEBF}" type="pres">
      <dgm:prSet presAssocID="{AEDDB6E3-39E9-44E7-B235-08FB872D526E}" presName="parTx" presStyleLbl="revTx" presStyleIdx="2" presStyleCnt="4">
        <dgm:presLayoutVars>
          <dgm:chMax val="1"/>
          <dgm:bulletEnabled val="1"/>
        </dgm:presLayoutVars>
      </dgm:prSet>
      <dgm:spPr/>
    </dgm:pt>
    <dgm:pt modelId="{E0D7C9E9-4BF9-413F-801E-64ED832AD365}" type="pres">
      <dgm:prSet presAssocID="{AEDDB6E3-39E9-44E7-B235-08FB872D526E}" presName="bracket" presStyleLbl="parChTrans1D1" presStyleIdx="2" presStyleCnt="4"/>
      <dgm:spPr/>
    </dgm:pt>
    <dgm:pt modelId="{4DBB7F23-14B6-4E4B-B921-88AD806270BB}" type="pres">
      <dgm:prSet presAssocID="{AEDDB6E3-39E9-44E7-B235-08FB872D526E}" presName="spH" presStyleCnt="0"/>
      <dgm:spPr/>
    </dgm:pt>
    <dgm:pt modelId="{A0564E66-1FA9-44C4-AC8A-405375C6A8A9}" type="pres">
      <dgm:prSet presAssocID="{AEDDB6E3-39E9-44E7-B235-08FB872D526E}" presName="desTx" presStyleLbl="node1" presStyleIdx="2" presStyleCnt="4">
        <dgm:presLayoutVars>
          <dgm:bulletEnabled val="1"/>
        </dgm:presLayoutVars>
      </dgm:prSet>
      <dgm:spPr/>
    </dgm:pt>
    <dgm:pt modelId="{4B7D9AAD-51B2-47A6-B78E-1786977CF037}" type="pres">
      <dgm:prSet presAssocID="{602B42AA-8F30-42F6-8F76-5B44C75001D6}" presName="spV" presStyleCnt="0"/>
      <dgm:spPr/>
    </dgm:pt>
    <dgm:pt modelId="{45C22BF6-7366-436D-BF80-CCA8A5509080}" type="pres">
      <dgm:prSet presAssocID="{37C226CA-E8C9-4085-8FAD-A9F92EA89996}" presName="linNode" presStyleCnt="0"/>
      <dgm:spPr/>
    </dgm:pt>
    <dgm:pt modelId="{3BA77C27-3F54-4642-9BBF-8B725C7A3656}" type="pres">
      <dgm:prSet presAssocID="{37C226CA-E8C9-4085-8FAD-A9F92EA89996}" presName="parTx" presStyleLbl="revTx" presStyleIdx="3" presStyleCnt="4">
        <dgm:presLayoutVars>
          <dgm:chMax val="1"/>
          <dgm:bulletEnabled val="1"/>
        </dgm:presLayoutVars>
      </dgm:prSet>
      <dgm:spPr/>
    </dgm:pt>
    <dgm:pt modelId="{0F6E758E-27A0-47A9-9B0F-32C36D5F543E}" type="pres">
      <dgm:prSet presAssocID="{37C226CA-E8C9-4085-8FAD-A9F92EA89996}" presName="bracket" presStyleLbl="parChTrans1D1" presStyleIdx="3" presStyleCnt="4"/>
      <dgm:spPr/>
    </dgm:pt>
    <dgm:pt modelId="{D7DD60C7-4CE3-476B-B901-D1BB94147DEA}" type="pres">
      <dgm:prSet presAssocID="{37C226CA-E8C9-4085-8FAD-A9F92EA89996}" presName="spH" presStyleCnt="0"/>
      <dgm:spPr/>
    </dgm:pt>
    <dgm:pt modelId="{B338BBD5-2C71-4C71-B948-2C5EBDAA6832}" type="pres">
      <dgm:prSet presAssocID="{37C226CA-E8C9-4085-8FAD-A9F92EA89996}" presName="desTx" presStyleLbl="node1" presStyleIdx="3" presStyleCnt="4">
        <dgm:presLayoutVars>
          <dgm:bulletEnabled val="1"/>
        </dgm:presLayoutVars>
      </dgm:prSet>
      <dgm:spPr/>
    </dgm:pt>
  </dgm:ptLst>
  <dgm:cxnLst>
    <dgm:cxn modelId="{16065110-57EA-42B4-A271-B49238FC257F}" srcId="{3665FAC4-80ED-4B5D-99B7-6B4D0C8E640A}" destId="{E03B574E-DEE8-494C-AC0B-DC80683CB8FF}" srcOrd="0" destOrd="0" parTransId="{98CCE904-85B7-4C04-909E-0D1266A82251}" sibTransId="{B580B4F7-83EB-4F08-9936-80381FFCE65E}"/>
    <dgm:cxn modelId="{CBB4C016-1C9B-4991-818D-55F2CCDC9219}" type="presOf" srcId="{19A4E377-38BE-4AEC-B7DA-0C3EA9FBC4C4}" destId="{916632C0-EEED-47D2-A47F-DD797983DDC8}" srcOrd="0" destOrd="0" presId="urn:diagrams.loki3.com/BracketList"/>
    <dgm:cxn modelId="{ED01C82A-B44F-4B71-AAA7-F5256D7F94FA}" type="presOf" srcId="{0F58F006-C0BA-4554-9C03-44EE21176A45}" destId="{4C2BCF08-F850-4344-909F-CFD7AFF193E5}" srcOrd="0" destOrd="0" presId="urn:diagrams.loki3.com/BracketList"/>
    <dgm:cxn modelId="{95AAB15B-6B62-448C-81AF-0154CF65E563}" type="presOf" srcId="{37C226CA-E8C9-4085-8FAD-A9F92EA89996}" destId="{3BA77C27-3F54-4642-9BBF-8B725C7A3656}" srcOrd="0" destOrd="0" presId="urn:diagrams.loki3.com/BracketList"/>
    <dgm:cxn modelId="{569BE35B-E938-4BEA-B2D7-D51160DD4C47}" type="presOf" srcId="{FA8C1348-3229-4C00-9B6F-BBE78E7EF9C6}" destId="{6B9248E7-85EA-4365-AE14-7984877C4D52}" srcOrd="0" destOrd="1" presId="urn:diagrams.loki3.com/BracketList"/>
    <dgm:cxn modelId="{F8C9C35F-6A6F-4C57-B216-25360758E2A1}" srcId="{AEDDB6E3-39E9-44E7-B235-08FB872D526E}" destId="{A7A57FFE-3469-4550-93E6-CD4F832F22EE}" srcOrd="0" destOrd="0" parTransId="{021E7566-6AAC-4F58-B01F-26D5D690FAC0}" sibTransId="{21F8626D-630E-42A0-A102-2BBD27DEE84F}"/>
    <dgm:cxn modelId="{1CA04D41-11B2-42B1-8125-F8C7520DD387}" type="presOf" srcId="{E1352E3D-E23B-467B-90BA-FFB1835D6AAE}" destId="{A0564E66-1FA9-44C4-AC8A-405375C6A8A9}" srcOrd="0" destOrd="1" presId="urn:diagrams.loki3.com/BracketList"/>
    <dgm:cxn modelId="{6871496E-3D85-4B59-832F-B84F67580BBC}" srcId="{19A4E377-38BE-4AEC-B7DA-0C3EA9FBC4C4}" destId="{37C226CA-E8C9-4085-8FAD-A9F92EA89996}" srcOrd="3" destOrd="0" parTransId="{6C5FC11C-B608-4986-B646-58F84F379840}" sibTransId="{920EA7FD-9796-40AF-80AE-3EC40B64EED7}"/>
    <dgm:cxn modelId="{CD3B2B71-6FC6-441E-B295-712F83257A85}" type="presOf" srcId="{E03B574E-DEE8-494C-AC0B-DC80683CB8FF}" destId="{6B9248E7-85EA-4365-AE14-7984877C4D52}" srcOrd="0" destOrd="0" presId="urn:diagrams.loki3.com/BracketList"/>
    <dgm:cxn modelId="{48479E75-12F4-4756-B29F-AA0F93F078B6}" srcId="{3665FAC4-80ED-4B5D-99B7-6B4D0C8E640A}" destId="{FA8C1348-3229-4C00-9B6F-BBE78E7EF9C6}" srcOrd="1" destOrd="0" parTransId="{73FCE7A9-D77D-4A59-B241-7BEBBB705AD3}" sibTransId="{CD24C665-AD69-4251-900E-3522F86D8AC7}"/>
    <dgm:cxn modelId="{8B838D79-4C42-4D03-8CE0-5F46B156C3EF}" type="presOf" srcId="{4D6A710E-B48F-408C-8C7F-7C78137E3510}" destId="{EF8DEE29-58C7-4A37-B18E-0FBDD317E6C4}" srcOrd="0" destOrd="0" presId="urn:diagrams.loki3.com/BracketList"/>
    <dgm:cxn modelId="{ACA86680-F893-4735-8542-44135199D0F0}" srcId="{0F58F006-C0BA-4554-9C03-44EE21176A45}" destId="{4D6A710E-B48F-408C-8C7F-7C78137E3510}" srcOrd="0" destOrd="0" parTransId="{272B0CA9-BAED-4439-9143-5186AA740059}" sibTransId="{A84A51E4-6F97-4AC3-A068-0C5BA70813C0}"/>
    <dgm:cxn modelId="{BD4BB9B1-88FA-40CE-9FAE-008F58462929}" srcId="{AEDDB6E3-39E9-44E7-B235-08FB872D526E}" destId="{E1352E3D-E23B-467B-90BA-FFB1835D6AAE}" srcOrd="1" destOrd="0" parTransId="{F4DF090D-3C54-4BFA-A692-79408CF2C4E1}" sibTransId="{6C8ECE75-7016-47F8-8C87-A62D27386AF7}"/>
    <dgm:cxn modelId="{9333EBB1-CC13-439C-867F-79508DBE779C}" srcId="{37C226CA-E8C9-4085-8FAD-A9F92EA89996}" destId="{86D148DE-8C79-402C-8F5D-CBDD60D421FF}" srcOrd="0" destOrd="0" parTransId="{D9284DF8-5E80-4845-A88E-EA852B143BAA}" sibTransId="{A639EC3A-0598-4F28-AE75-E68CB32D02AC}"/>
    <dgm:cxn modelId="{6A1AF6B7-B8CE-456F-A31D-BA1B1C8270A6}" type="presOf" srcId="{A7A57FFE-3469-4550-93E6-CD4F832F22EE}" destId="{A0564E66-1FA9-44C4-AC8A-405375C6A8A9}" srcOrd="0" destOrd="0" presId="urn:diagrams.loki3.com/BracketList"/>
    <dgm:cxn modelId="{6FA9C5BC-9F24-4065-8BDF-3D79ADF7FE1F}" srcId="{19A4E377-38BE-4AEC-B7DA-0C3EA9FBC4C4}" destId="{3665FAC4-80ED-4B5D-99B7-6B4D0C8E640A}" srcOrd="1" destOrd="0" parTransId="{29059CDC-3A96-48B3-BD0C-172DFE796EB8}" sibTransId="{59A8B657-6E3E-4939-9E6A-FB596A60B10B}"/>
    <dgm:cxn modelId="{C34EF9BD-112F-43EE-B019-BB75DE53F5C9}" type="presOf" srcId="{86D148DE-8C79-402C-8F5D-CBDD60D421FF}" destId="{B338BBD5-2C71-4C71-B948-2C5EBDAA6832}" srcOrd="0" destOrd="0" presId="urn:diagrams.loki3.com/BracketList"/>
    <dgm:cxn modelId="{CBAA69D4-8365-4D02-963E-F93069020F35}" type="presOf" srcId="{3665FAC4-80ED-4B5D-99B7-6B4D0C8E640A}" destId="{496282BA-CCF0-4967-8D38-FF869F803672}" srcOrd="0" destOrd="0" presId="urn:diagrams.loki3.com/BracketList"/>
    <dgm:cxn modelId="{8DFE82E0-9072-48CE-9E2C-512E876DF9B4}" srcId="{19A4E377-38BE-4AEC-B7DA-0C3EA9FBC4C4}" destId="{AEDDB6E3-39E9-44E7-B235-08FB872D526E}" srcOrd="2" destOrd="0" parTransId="{8388741E-A6F4-4251-BAFA-96B233EBF4D3}" sibTransId="{602B42AA-8F30-42F6-8F76-5B44C75001D6}"/>
    <dgm:cxn modelId="{09F7F4EC-FB72-4D26-BD72-0443EBE1809A}" srcId="{19A4E377-38BE-4AEC-B7DA-0C3EA9FBC4C4}" destId="{0F58F006-C0BA-4554-9C03-44EE21176A45}" srcOrd="0" destOrd="0" parTransId="{F54A262B-DE59-4336-86F2-B8BA667FF738}" sibTransId="{BB477381-CB1E-4142-984A-5ED489FD4F25}"/>
    <dgm:cxn modelId="{1FF357ED-6B23-40E9-AB87-038B63755FFD}" type="presOf" srcId="{AEDDB6E3-39E9-44E7-B235-08FB872D526E}" destId="{BD612C31-2214-4D58-885B-D107D8A2CEBF}" srcOrd="0" destOrd="0" presId="urn:diagrams.loki3.com/BracketList"/>
    <dgm:cxn modelId="{2C9A17A0-0B7B-4E77-93A5-21B425011A71}" type="presParOf" srcId="{916632C0-EEED-47D2-A47F-DD797983DDC8}" destId="{839847DE-032F-44F8-A643-54D41CCD29B8}" srcOrd="0" destOrd="0" presId="urn:diagrams.loki3.com/BracketList"/>
    <dgm:cxn modelId="{2C44D992-1779-4A60-A521-0EC11C15F5B7}" type="presParOf" srcId="{839847DE-032F-44F8-A643-54D41CCD29B8}" destId="{4C2BCF08-F850-4344-909F-CFD7AFF193E5}" srcOrd="0" destOrd="0" presId="urn:diagrams.loki3.com/BracketList"/>
    <dgm:cxn modelId="{44796EE5-5CF3-443A-B4DC-1BE2B4046D4E}" type="presParOf" srcId="{839847DE-032F-44F8-A643-54D41CCD29B8}" destId="{68BCA6BA-A9B2-4FDD-9590-BCCF83DD1877}" srcOrd="1" destOrd="0" presId="urn:diagrams.loki3.com/BracketList"/>
    <dgm:cxn modelId="{4C8BAE45-F698-45E9-A2DC-DE32A3087ABE}" type="presParOf" srcId="{839847DE-032F-44F8-A643-54D41CCD29B8}" destId="{3BB46EB2-398C-45F8-9BF1-8027C6E11D5E}" srcOrd="2" destOrd="0" presId="urn:diagrams.loki3.com/BracketList"/>
    <dgm:cxn modelId="{BE43D48A-B28A-470D-ACE3-9AB2C67D52A6}" type="presParOf" srcId="{839847DE-032F-44F8-A643-54D41CCD29B8}" destId="{EF8DEE29-58C7-4A37-B18E-0FBDD317E6C4}" srcOrd="3" destOrd="0" presId="urn:diagrams.loki3.com/BracketList"/>
    <dgm:cxn modelId="{64DCE3FE-1670-431F-825E-C3DDAB845EE1}" type="presParOf" srcId="{916632C0-EEED-47D2-A47F-DD797983DDC8}" destId="{61EE3BD3-EB91-4FA2-8089-7E2824BC6327}" srcOrd="1" destOrd="0" presId="urn:diagrams.loki3.com/BracketList"/>
    <dgm:cxn modelId="{69DE5EA1-F216-404F-8FD8-82AB5D78BB4F}" type="presParOf" srcId="{916632C0-EEED-47D2-A47F-DD797983DDC8}" destId="{0A4601B7-BD5A-434C-A308-7B2B002D7BF6}" srcOrd="2" destOrd="0" presId="urn:diagrams.loki3.com/BracketList"/>
    <dgm:cxn modelId="{0C41AB9A-2390-4E4C-B6E2-9529642F827F}" type="presParOf" srcId="{0A4601B7-BD5A-434C-A308-7B2B002D7BF6}" destId="{496282BA-CCF0-4967-8D38-FF869F803672}" srcOrd="0" destOrd="0" presId="urn:diagrams.loki3.com/BracketList"/>
    <dgm:cxn modelId="{2CED4AFF-C700-4EEC-9BA7-18E806048EC3}" type="presParOf" srcId="{0A4601B7-BD5A-434C-A308-7B2B002D7BF6}" destId="{3C3F0406-A8F3-472E-BEE5-D4B07085445C}" srcOrd="1" destOrd="0" presId="urn:diagrams.loki3.com/BracketList"/>
    <dgm:cxn modelId="{339DE2F3-1831-4F65-ABA3-95E196D540CD}" type="presParOf" srcId="{0A4601B7-BD5A-434C-A308-7B2B002D7BF6}" destId="{FEF4D6CD-ECC8-44A0-BA11-38044E62EFEC}" srcOrd="2" destOrd="0" presId="urn:diagrams.loki3.com/BracketList"/>
    <dgm:cxn modelId="{E9905093-83EF-4D5B-A90F-C2429F347A74}" type="presParOf" srcId="{0A4601B7-BD5A-434C-A308-7B2B002D7BF6}" destId="{6B9248E7-85EA-4365-AE14-7984877C4D52}" srcOrd="3" destOrd="0" presId="urn:diagrams.loki3.com/BracketList"/>
    <dgm:cxn modelId="{9D5F5C81-5468-497C-9E36-02CE108CDB86}" type="presParOf" srcId="{916632C0-EEED-47D2-A47F-DD797983DDC8}" destId="{A96F1331-D607-4129-9BD8-934D8C86C671}" srcOrd="3" destOrd="0" presId="urn:diagrams.loki3.com/BracketList"/>
    <dgm:cxn modelId="{37BBEB40-CF6D-495F-A569-4E5141DDBA17}" type="presParOf" srcId="{916632C0-EEED-47D2-A47F-DD797983DDC8}" destId="{467BBBED-C737-4411-B680-F221AD14F898}" srcOrd="4" destOrd="0" presId="urn:diagrams.loki3.com/BracketList"/>
    <dgm:cxn modelId="{A64078EC-ABF5-486E-A402-B22AE9CC8907}" type="presParOf" srcId="{467BBBED-C737-4411-B680-F221AD14F898}" destId="{BD612C31-2214-4D58-885B-D107D8A2CEBF}" srcOrd="0" destOrd="0" presId="urn:diagrams.loki3.com/BracketList"/>
    <dgm:cxn modelId="{1A8B99A3-B4EC-4F9D-9DC5-9A72648B98EB}" type="presParOf" srcId="{467BBBED-C737-4411-B680-F221AD14F898}" destId="{E0D7C9E9-4BF9-413F-801E-64ED832AD365}" srcOrd="1" destOrd="0" presId="urn:diagrams.loki3.com/BracketList"/>
    <dgm:cxn modelId="{F7F2D450-3D78-454C-88AF-FEBD5DCF0339}" type="presParOf" srcId="{467BBBED-C737-4411-B680-F221AD14F898}" destId="{4DBB7F23-14B6-4E4B-B921-88AD806270BB}" srcOrd="2" destOrd="0" presId="urn:diagrams.loki3.com/BracketList"/>
    <dgm:cxn modelId="{4C3DDCF5-F4DF-4EC0-8E73-498CFFC4577F}" type="presParOf" srcId="{467BBBED-C737-4411-B680-F221AD14F898}" destId="{A0564E66-1FA9-44C4-AC8A-405375C6A8A9}" srcOrd="3" destOrd="0" presId="urn:diagrams.loki3.com/BracketList"/>
    <dgm:cxn modelId="{6859BDD8-412F-4A8E-B9D0-E9413C95290E}" type="presParOf" srcId="{916632C0-EEED-47D2-A47F-DD797983DDC8}" destId="{4B7D9AAD-51B2-47A6-B78E-1786977CF037}" srcOrd="5" destOrd="0" presId="urn:diagrams.loki3.com/BracketList"/>
    <dgm:cxn modelId="{CFACF5E6-3929-422D-A621-283CC8DD1D37}" type="presParOf" srcId="{916632C0-EEED-47D2-A47F-DD797983DDC8}" destId="{45C22BF6-7366-436D-BF80-CCA8A5509080}" srcOrd="6" destOrd="0" presId="urn:diagrams.loki3.com/BracketList"/>
    <dgm:cxn modelId="{4F87C05B-F6BF-4D88-9AE2-952020377527}" type="presParOf" srcId="{45C22BF6-7366-436D-BF80-CCA8A5509080}" destId="{3BA77C27-3F54-4642-9BBF-8B725C7A3656}" srcOrd="0" destOrd="0" presId="urn:diagrams.loki3.com/BracketList"/>
    <dgm:cxn modelId="{4507F268-25C7-480E-BA83-042CCB11D339}" type="presParOf" srcId="{45C22BF6-7366-436D-BF80-CCA8A5509080}" destId="{0F6E758E-27A0-47A9-9B0F-32C36D5F543E}" srcOrd="1" destOrd="0" presId="urn:diagrams.loki3.com/BracketList"/>
    <dgm:cxn modelId="{7F368E32-EF84-4914-8940-2CD3236AF129}" type="presParOf" srcId="{45C22BF6-7366-436D-BF80-CCA8A5509080}" destId="{D7DD60C7-4CE3-476B-B901-D1BB94147DEA}" srcOrd="2" destOrd="0" presId="urn:diagrams.loki3.com/BracketList"/>
    <dgm:cxn modelId="{55AFC42C-92AA-4D13-AF36-7D714B1578B3}" type="presParOf" srcId="{45C22BF6-7366-436D-BF80-CCA8A5509080}" destId="{B338BBD5-2C71-4C71-B948-2C5EBDAA6832}"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A195A7-952F-4AED-B735-C3692A9B9E29}"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CC56E2F9-7DF4-4395-9335-3F6E73148C6C}">
      <dgm:prSet/>
      <dgm:spPr/>
      <dgm:t>
        <a:bodyPr/>
        <a:lstStyle/>
        <a:p>
          <a:r>
            <a:rPr lang="es-ES" baseline="0" dirty="0"/>
            <a:t>Machine Learning</a:t>
          </a:r>
          <a:endParaRPr lang="en-GB" dirty="0"/>
        </a:p>
      </dgm:t>
    </dgm:pt>
    <dgm:pt modelId="{6014DB3E-B7C8-41E4-A88E-B3A4B5BF1362}" type="parTrans" cxnId="{9B892256-2EAA-49AF-910F-B4A86C9DE185}">
      <dgm:prSet/>
      <dgm:spPr/>
      <dgm:t>
        <a:bodyPr/>
        <a:lstStyle/>
        <a:p>
          <a:endParaRPr lang="en-US"/>
        </a:p>
      </dgm:t>
    </dgm:pt>
    <dgm:pt modelId="{C6A91F7B-C5A3-4EE0-8FD6-DAE2EF42683A}" type="sibTrans" cxnId="{9B892256-2EAA-49AF-910F-B4A86C9DE185}">
      <dgm:prSet/>
      <dgm:spPr/>
      <dgm:t>
        <a:bodyPr/>
        <a:lstStyle/>
        <a:p>
          <a:endParaRPr lang="en-US"/>
        </a:p>
      </dgm:t>
    </dgm:pt>
    <dgm:pt modelId="{05AA97CA-05BF-497A-98F7-7622E75B10E9}">
      <dgm:prSet/>
      <dgm:spPr/>
      <dgm:t>
        <a:bodyPr/>
        <a:lstStyle/>
        <a:p>
          <a:r>
            <a:rPr lang="es-ES" dirty="0" err="1"/>
            <a:t>Based</a:t>
          </a:r>
          <a:r>
            <a:rPr lang="es-ES" dirty="0"/>
            <a:t> on Neural Networks</a:t>
          </a:r>
          <a:endParaRPr lang="en-GB" dirty="0"/>
        </a:p>
      </dgm:t>
    </dgm:pt>
    <dgm:pt modelId="{65C96900-F538-44EF-A21B-E75C238168F9}" type="parTrans" cxnId="{33462E82-AA78-4E11-ADC4-F6ED536D30C3}">
      <dgm:prSet/>
      <dgm:spPr/>
      <dgm:t>
        <a:bodyPr/>
        <a:lstStyle/>
        <a:p>
          <a:endParaRPr lang="en-US"/>
        </a:p>
      </dgm:t>
    </dgm:pt>
    <dgm:pt modelId="{11421E66-5E52-4EAD-8675-CB5E5F3A7814}" type="sibTrans" cxnId="{33462E82-AA78-4E11-ADC4-F6ED536D30C3}">
      <dgm:prSet/>
      <dgm:spPr/>
      <dgm:t>
        <a:bodyPr/>
        <a:lstStyle/>
        <a:p>
          <a:endParaRPr lang="en-US"/>
        </a:p>
      </dgm:t>
    </dgm:pt>
    <dgm:pt modelId="{C6AE8DA0-6BEF-4F0B-88A4-01C61A9D08D7}">
      <dgm:prSet/>
      <dgm:spPr/>
      <dgm:t>
        <a:bodyPr/>
        <a:lstStyle/>
        <a:p>
          <a:endParaRPr lang="en-GB" dirty="0"/>
        </a:p>
      </dgm:t>
    </dgm:pt>
    <dgm:pt modelId="{EF0E3953-8B73-45B7-A472-DF65518DB567}" type="parTrans" cxnId="{CF5EFCD0-04D0-4CFE-A5FB-3A0E352512AA}">
      <dgm:prSet/>
      <dgm:spPr/>
      <dgm:t>
        <a:bodyPr/>
        <a:lstStyle/>
        <a:p>
          <a:endParaRPr lang="en-US"/>
        </a:p>
      </dgm:t>
    </dgm:pt>
    <dgm:pt modelId="{FBFECEC4-9AC0-4A16-B94B-38E01E785F04}" type="sibTrans" cxnId="{CF5EFCD0-04D0-4CFE-A5FB-3A0E352512AA}">
      <dgm:prSet/>
      <dgm:spPr/>
      <dgm:t>
        <a:bodyPr/>
        <a:lstStyle/>
        <a:p>
          <a:endParaRPr lang="en-US"/>
        </a:p>
      </dgm:t>
    </dgm:pt>
    <dgm:pt modelId="{C4B406FD-7A57-4D38-AE37-0F77D2B9FC33}">
      <dgm:prSet/>
      <dgm:spPr/>
      <dgm:t>
        <a:bodyPr/>
        <a:lstStyle/>
        <a:p>
          <a:r>
            <a:rPr lang="es-ES" dirty="0"/>
            <a:t>More </a:t>
          </a:r>
          <a:r>
            <a:rPr lang="es-ES" dirty="0" err="1"/>
            <a:t>than</a:t>
          </a:r>
          <a:r>
            <a:rPr lang="es-ES" dirty="0"/>
            <a:t> one </a:t>
          </a:r>
          <a:r>
            <a:rPr lang="es-ES" dirty="0" err="1"/>
            <a:t>hidden</a:t>
          </a:r>
          <a:r>
            <a:rPr lang="es-ES" dirty="0"/>
            <a:t> </a:t>
          </a:r>
          <a:r>
            <a:rPr lang="es-ES" dirty="0" err="1"/>
            <a:t>layer</a:t>
          </a:r>
          <a:r>
            <a:rPr lang="es-ES" dirty="0"/>
            <a:t> (</a:t>
          </a:r>
          <a:r>
            <a:rPr lang="es-ES" i="1" dirty="0"/>
            <a:t>Deep </a:t>
          </a:r>
          <a:r>
            <a:rPr lang="es-ES" i="1" dirty="0" err="1"/>
            <a:t>Models</a:t>
          </a:r>
          <a:r>
            <a:rPr lang="es-ES" dirty="0"/>
            <a:t>)</a:t>
          </a:r>
          <a:endParaRPr lang="en-GB" dirty="0"/>
        </a:p>
      </dgm:t>
    </dgm:pt>
    <dgm:pt modelId="{66628DFF-3DBB-4812-A40A-50BDF95E78D3}" type="parTrans" cxnId="{1DB8A54D-DF68-440E-BA1F-CDDD46B776C9}">
      <dgm:prSet/>
      <dgm:spPr/>
      <dgm:t>
        <a:bodyPr/>
        <a:lstStyle/>
        <a:p>
          <a:endParaRPr lang="en-US"/>
        </a:p>
      </dgm:t>
    </dgm:pt>
    <dgm:pt modelId="{5C8F2F07-02AD-47FB-B0C1-57BEC0FC7FBA}" type="sibTrans" cxnId="{1DB8A54D-DF68-440E-BA1F-CDDD46B776C9}">
      <dgm:prSet/>
      <dgm:spPr/>
      <dgm:t>
        <a:bodyPr/>
        <a:lstStyle/>
        <a:p>
          <a:endParaRPr lang="en-US"/>
        </a:p>
      </dgm:t>
    </dgm:pt>
    <dgm:pt modelId="{1BF4233F-47E0-46B6-9DDE-340429DACE17}" type="pres">
      <dgm:prSet presAssocID="{03A195A7-952F-4AED-B735-C3692A9B9E29}" presName="vert0" presStyleCnt="0">
        <dgm:presLayoutVars>
          <dgm:dir/>
          <dgm:animOne val="branch"/>
          <dgm:animLvl val="lvl"/>
        </dgm:presLayoutVars>
      </dgm:prSet>
      <dgm:spPr/>
    </dgm:pt>
    <dgm:pt modelId="{4083F397-F652-4157-9B5A-6121CE54FC05}" type="pres">
      <dgm:prSet presAssocID="{C6AE8DA0-6BEF-4F0B-88A4-01C61A9D08D7}" presName="thickLine" presStyleLbl="alignNode1" presStyleIdx="0" presStyleCnt="1"/>
      <dgm:spPr/>
    </dgm:pt>
    <dgm:pt modelId="{CF6FAFDF-24FA-4EC7-88B9-2E5717AC4A61}" type="pres">
      <dgm:prSet presAssocID="{C6AE8DA0-6BEF-4F0B-88A4-01C61A9D08D7}" presName="horz1" presStyleCnt="0"/>
      <dgm:spPr/>
    </dgm:pt>
    <dgm:pt modelId="{F00E8D18-8FF5-40EF-A3AB-239873F98DD5}" type="pres">
      <dgm:prSet presAssocID="{C6AE8DA0-6BEF-4F0B-88A4-01C61A9D08D7}" presName="tx1" presStyleLbl="revTx" presStyleIdx="0" presStyleCnt="4"/>
      <dgm:spPr/>
    </dgm:pt>
    <dgm:pt modelId="{8A1140BC-BC95-4003-8050-A4AE6A1DB387}" type="pres">
      <dgm:prSet presAssocID="{C6AE8DA0-6BEF-4F0B-88A4-01C61A9D08D7}" presName="vert1" presStyleCnt="0"/>
      <dgm:spPr/>
    </dgm:pt>
    <dgm:pt modelId="{73D3AB7C-593B-4532-AFF1-ABA965080BC6}" type="pres">
      <dgm:prSet presAssocID="{CC56E2F9-7DF4-4395-9335-3F6E73148C6C}" presName="vertSpace2a" presStyleCnt="0"/>
      <dgm:spPr/>
    </dgm:pt>
    <dgm:pt modelId="{026A174D-78BF-4AAA-B848-109AFE869486}" type="pres">
      <dgm:prSet presAssocID="{CC56E2F9-7DF4-4395-9335-3F6E73148C6C}" presName="horz2" presStyleCnt="0"/>
      <dgm:spPr/>
    </dgm:pt>
    <dgm:pt modelId="{C480561D-0F00-4833-9D4B-EF99D3402362}" type="pres">
      <dgm:prSet presAssocID="{CC56E2F9-7DF4-4395-9335-3F6E73148C6C}" presName="horzSpace2" presStyleCnt="0"/>
      <dgm:spPr/>
    </dgm:pt>
    <dgm:pt modelId="{CFDD02A3-10DC-4A4C-904C-444D1A1110EA}" type="pres">
      <dgm:prSet presAssocID="{CC56E2F9-7DF4-4395-9335-3F6E73148C6C}" presName="tx2" presStyleLbl="revTx" presStyleIdx="1" presStyleCnt="4"/>
      <dgm:spPr/>
    </dgm:pt>
    <dgm:pt modelId="{B7571B31-E02A-42DB-B751-90567361CCFD}" type="pres">
      <dgm:prSet presAssocID="{CC56E2F9-7DF4-4395-9335-3F6E73148C6C}" presName="vert2" presStyleCnt="0"/>
      <dgm:spPr/>
    </dgm:pt>
    <dgm:pt modelId="{7C129129-70DF-4575-99C6-8BDD7A3EEB9E}" type="pres">
      <dgm:prSet presAssocID="{CC56E2F9-7DF4-4395-9335-3F6E73148C6C}" presName="thinLine2b" presStyleLbl="callout" presStyleIdx="0" presStyleCnt="3"/>
      <dgm:spPr/>
    </dgm:pt>
    <dgm:pt modelId="{5574B060-75B3-40C1-B06B-0A43AD52D14C}" type="pres">
      <dgm:prSet presAssocID="{CC56E2F9-7DF4-4395-9335-3F6E73148C6C}" presName="vertSpace2b" presStyleCnt="0"/>
      <dgm:spPr/>
    </dgm:pt>
    <dgm:pt modelId="{8C70F1E1-AC41-42C4-B356-540E53951882}" type="pres">
      <dgm:prSet presAssocID="{05AA97CA-05BF-497A-98F7-7622E75B10E9}" presName="horz2" presStyleCnt="0"/>
      <dgm:spPr/>
    </dgm:pt>
    <dgm:pt modelId="{56B964B3-6AD4-4FEB-B88E-96B65F45326D}" type="pres">
      <dgm:prSet presAssocID="{05AA97CA-05BF-497A-98F7-7622E75B10E9}" presName="horzSpace2" presStyleCnt="0"/>
      <dgm:spPr/>
    </dgm:pt>
    <dgm:pt modelId="{F7E68F1F-4FD3-446C-AFC8-4EE7B5362CA5}" type="pres">
      <dgm:prSet presAssocID="{05AA97CA-05BF-497A-98F7-7622E75B10E9}" presName="tx2" presStyleLbl="revTx" presStyleIdx="2" presStyleCnt="4"/>
      <dgm:spPr/>
    </dgm:pt>
    <dgm:pt modelId="{F189DD80-9361-44F6-9C84-84359B33CB62}" type="pres">
      <dgm:prSet presAssocID="{05AA97CA-05BF-497A-98F7-7622E75B10E9}" presName="vert2" presStyleCnt="0"/>
      <dgm:spPr/>
    </dgm:pt>
    <dgm:pt modelId="{ED02DF03-5EC9-4CD7-8C33-D7A626DE2F7F}" type="pres">
      <dgm:prSet presAssocID="{05AA97CA-05BF-497A-98F7-7622E75B10E9}" presName="thinLine2b" presStyleLbl="callout" presStyleIdx="1" presStyleCnt="3"/>
      <dgm:spPr/>
    </dgm:pt>
    <dgm:pt modelId="{AB0C924C-6B08-4B61-927E-7E21BFD7744B}" type="pres">
      <dgm:prSet presAssocID="{05AA97CA-05BF-497A-98F7-7622E75B10E9}" presName="vertSpace2b" presStyleCnt="0"/>
      <dgm:spPr/>
    </dgm:pt>
    <dgm:pt modelId="{CDE76053-A330-4C3F-90B9-ADFD7741E5E9}" type="pres">
      <dgm:prSet presAssocID="{C4B406FD-7A57-4D38-AE37-0F77D2B9FC33}" presName="horz2" presStyleCnt="0"/>
      <dgm:spPr/>
    </dgm:pt>
    <dgm:pt modelId="{0749B922-D86E-47BD-A7BD-AB54855238FF}" type="pres">
      <dgm:prSet presAssocID="{C4B406FD-7A57-4D38-AE37-0F77D2B9FC33}" presName="horzSpace2" presStyleCnt="0"/>
      <dgm:spPr/>
    </dgm:pt>
    <dgm:pt modelId="{518229A3-EBF9-4D25-83EC-176ADCA56787}" type="pres">
      <dgm:prSet presAssocID="{C4B406FD-7A57-4D38-AE37-0F77D2B9FC33}" presName="tx2" presStyleLbl="revTx" presStyleIdx="3" presStyleCnt="4"/>
      <dgm:spPr/>
    </dgm:pt>
    <dgm:pt modelId="{6EDE45BD-E41E-4E73-B70F-92ED034BE7A0}" type="pres">
      <dgm:prSet presAssocID="{C4B406FD-7A57-4D38-AE37-0F77D2B9FC33}" presName="vert2" presStyleCnt="0"/>
      <dgm:spPr/>
    </dgm:pt>
    <dgm:pt modelId="{8D85F66A-54BC-4447-9A20-8FA85F4B3C76}" type="pres">
      <dgm:prSet presAssocID="{C4B406FD-7A57-4D38-AE37-0F77D2B9FC33}" presName="thinLine2b" presStyleLbl="callout" presStyleIdx="2" presStyleCnt="3"/>
      <dgm:spPr/>
    </dgm:pt>
    <dgm:pt modelId="{77591671-9BAF-43D2-B83B-152919A6FC0B}" type="pres">
      <dgm:prSet presAssocID="{C4B406FD-7A57-4D38-AE37-0F77D2B9FC33}" presName="vertSpace2b" presStyleCnt="0"/>
      <dgm:spPr/>
    </dgm:pt>
  </dgm:ptLst>
  <dgm:cxnLst>
    <dgm:cxn modelId="{6A357864-68F2-4E67-A0DD-E7CF2A4C082C}" type="presOf" srcId="{05AA97CA-05BF-497A-98F7-7622E75B10E9}" destId="{F7E68F1F-4FD3-446C-AFC8-4EE7B5362CA5}" srcOrd="0" destOrd="0" presId="urn:microsoft.com/office/officeart/2008/layout/LinedList"/>
    <dgm:cxn modelId="{1DB8A54D-DF68-440E-BA1F-CDDD46B776C9}" srcId="{C6AE8DA0-6BEF-4F0B-88A4-01C61A9D08D7}" destId="{C4B406FD-7A57-4D38-AE37-0F77D2B9FC33}" srcOrd="2" destOrd="0" parTransId="{66628DFF-3DBB-4812-A40A-50BDF95E78D3}" sibTransId="{5C8F2F07-02AD-47FB-B0C1-57BEC0FC7FBA}"/>
    <dgm:cxn modelId="{32E3C26D-D56E-4146-8B8D-817874B15EE9}" type="presOf" srcId="{03A195A7-952F-4AED-B735-C3692A9B9E29}" destId="{1BF4233F-47E0-46B6-9DDE-340429DACE17}" srcOrd="0" destOrd="0" presId="urn:microsoft.com/office/officeart/2008/layout/LinedList"/>
    <dgm:cxn modelId="{9B892256-2EAA-49AF-910F-B4A86C9DE185}" srcId="{C6AE8DA0-6BEF-4F0B-88A4-01C61A9D08D7}" destId="{CC56E2F9-7DF4-4395-9335-3F6E73148C6C}" srcOrd="0" destOrd="0" parTransId="{6014DB3E-B7C8-41E4-A88E-B3A4B5BF1362}" sibTransId="{C6A91F7B-C5A3-4EE0-8FD6-DAE2EF42683A}"/>
    <dgm:cxn modelId="{9B1AC67E-C2F6-4457-A901-A1F05BEA3A0C}" type="presOf" srcId="{C4B406FD-7A57-4D38-AE37-0F77D2B9FC33}" destId="{518229A3-EBF9-4D25-83EC-176ADCA56787}" srcOrd="0" destOrd="0" presId="urn:microsoft.com/office/officeart/2008/layout/LinedList"/>
    <dgm:cxn modelId="{33462E82-AA78-4E11-ADC4-F6ED536D30C3}" srcId="{C6AE8DA0-6BEF-4F0B-88A4-01C61A9D08D7}" destId="{05AA97CA-05BF-497A-98F7-7622E75B10E9}" srcOrd="1" destOrd="0" parTransId="{65C96900-F538-44EF-A21B-E75C238168F9}" sibTransId="{11421E66-5E52-4EAD-8675-CB5E5F3A7814}"/>
    <dgm:cxn modelId="{CF5EFCD0-04D0-4CFE-A5FB-3A0E352512AA}" srcId="{03A195A7-952F-4AED-B735-C3692A9B9E29}" destId="{C6AE8DA0-6BEF-4F0B-88A4-01C61A9D08D7}" srcOrd="0" destOrd="0" parTransId="{EF0E3953-8B73-45B7-A472-DF65518DB567}" sibTransId="{FBFECEC4-9AC0-4A16-B94B-38E01E785F04}"/>
    <dgm:cxn modelId="{CDDF58E1-0069-412B-B7A7-261993FBDB17}" type="presOf" srcId="{C6AE8DA0-6BEF-4F0B-88A4-01C61A9D08D7}" destId="{F00E8D18-8FF5-40EF-A3AB-239873F98DD5}" srcOrd="0" destOrd="0" presId="urn:microsoft.com/office/officeart/2008/layout/LinedList"/>
    <dgm:cxn modelId="{5BBF35E9-AB06-42B8-83CC-4ACB7C680616}" type="presOf" srcId="{CC56E2F9-7DF4-4395-9335-3F6E73148C6C}" destId="{CFDD02A3-10DC-4A4C-904C-444D1A1110EA}" srcOrd="0" destOrd="0" presId="urn:microsoft.com/office/officeart/2008/layout/LinedList"/>
    <dgm:cxn modelId="{8D2FC64A-55AC-4A5E-85D4-82615E85708C}" type="presParOf" srcId="{1BF4233F-47E0-46B6-9DDE-340429DACE17}" destId="{4083F397-F652-4157-9B5A-6121CE54FC05}" srcOrd="0" destOrd="0" presId="urn:microsoft.com/office/officeart/2008/layout/LinedList"/>
    <dgm:cxn modelId="{9EFB5D73-7D4F-4CE0-940C-1F1681547FC5}" type="presParOf" srcId="{1BF4233F-47E0-46B6-9DDE-340429DACE17}" destId="{CF6FAFDF-24FA-4EC7-88B9-2E5717AC4A61}" srcOrd="1" destOrd="0" presId="urn:microsoft.com/office/officeart/2008/layout/LinedList"/>
    <dgm:cxn modelId="{E1DB9359-8B03-40B7-B42A-D4846A25730E}" type="presParOf" srcId="{CF6FAFDF-24FA-4EC7-88B9-2E5717AC4A61}" destId="{F00E8D18-8FF5-40EF-A3AB-239873F98DD5}" srcOrd="0" destOrd="0" presId="urn:microsoft.com/office/officeart/2008/layout/LinedList"/>
    <dgm:cxn modelId="{9C01E56E-46A2-4AD5-B9D2-54AEC1C20913}" type="presParOf" srcId="{CF6FAFDF-24FA-4EC7-88B9-2E5717AC4A61}" destId="{8A1140BC-BC95-4003-8050-A4AE6A1DB387}" srcOrd="1" destOrd="0" presId="urn:microsoft.com/office/officeart/2008/layout/LinedList"/>
    <dgm:cxn modelId="{1006A7E3-D7A6-4221-8751-70F88B06EE40}" type="presParOf" srcId="{8A1140BC-BC95-4003-8050-A4AE6A1DB387}" destId="{73D3AB7C-593B-4532-AFF1-ABA965080BC6}" srcOrd="0" destOrd="0" presId="urn:microsoft.com/office/officeart/2008/layout/LinedList"/>
    <dgm:cxn modelId="{BE15E4BD-A26D-4BC6-9716-6581A2EAD254}" type="presParOf" srcId="{8A1140BC-BC95-4003-8050-A4AE6A1DB387}" destId="{026A174D-78BF-4AAA-B848-109AFE869486}" srcOrd="1" destOrd="0" presId="urn:microsoft.com/office/officeart/2008/layout/LinedList"/>
    <dgm:cxn modelId="{C4B8597B-83E4-48EF-8BC7-2E931BE67AA4}" type="presParOf" srcId="{026A174D-78BF-4AAA-B848-109AFE869486}" destId="{C480561D-0F00-4833-9D4B-EF99D3402362}" srcOrd="0" destOrd="0" presId="urn:microsoft.com/office/officeart/2008/layout/LinedList"/>
    <dgm:cxn modelId="{59C52C2D-7B0B-424E-8638-EBE2FBD37493}" type="presParOf" srcId="{026A174D-78BF-4AAA-B848-109AFE869486}" destId="{CFDD02A3-10DC-4A4C-904C-444D1A1110EA}" srcOrd="1" destOrd="0" presId="urn:microsoft.com/office/officeart/2008/layout/LinedList"/>
    <dgm:cxn modelId="{EE3D2DC8-0799-49A5-BE81-87554C66631A}" type="presParOf" srcId="{026A174D-78BF-4AAA-B848-109AFE869486}" destId="{B7571B31-E02A-42DB-B751-90567361CCFD}" srcOrd="2" destOrd="0" presId="urn:microsoft.com/office/officeart/2008/layout/LinedList"/>
    <dgm:cxn modelId="{1EF169C2-4BDC-41BB-8DC6-8D2987A164B4}" type="presParOf" srcId="{8A1140BC-BC95-4003-8050-A4AE6A1DB387}" destId="{7C129129-70DF-4575-99C6-8BDD7A3EEB9E}" srcOrd="2" destOrd="0" presId="urn:microsoft.com/office/officeart/2008/layout/LinedList"/>
    <dgm:cxn modelId="{E99B0988-136D-4D8B-A82F-DA892227784E}" type="presParOf" srcId="{8A1140BC-BC95-4003-8050-A4AE6A1DB387}" destId="{5574B060-75B3-40C1-B06B-0A43AD52D14C}" srcOrd="3" destOrd="0" presId="urn:microsoft.com/office/officeart/2008/layout/LinedList"/>
    <dgm:cxn modelId="{43AFA074-1589-4AAE-8F56-A035D451D34E}" type="presParOf" srcId="{8A1140BC-BC95-4003-8050-A4AE6A1DB387}" destId="{8C70F1E1-AC41-42C4-B356-540E53951882}" srcOrd="4" destOrd="0" presId="urn:microsoft.com/office/officeart/2008/layout/LinedList"/>
    <dgm:cxn modelId="{0D01BDAD-F6D3-48D0-96CD-5636DA555F18}" type="presParOf" srcId="{8C70F1E1-AC41-42C4-B356-540E53951882}" destId="{56B964B3-6AD4-4FEB-B88E-96B65F45326D}" srcOrd="0" destOrd="0" presId="urn:microsoft.com/office/officeart/2008/layout/LinedList"/>
    <dgm:cxn modelId="{A0D2EDA2-8A17-4689-A97C-7C7CEB7242EE}" type="presParOf" srcId="{8C70F1E1-AC41-42C4-B356-540E53951882}" destId="{F7E68F1F-4FD3-446C-AFC8-4EE7B5362CA5}" srcOrd="1" destOrd="0" presId="urn:microsoft.com/office/officeart/2008/layout/LinedList"/>
    <dgm:cxn modelId="{FDE99F7F-91C4-45EE-B684-43E9E75CA208}" type="presParOf" srcId="{8C70F1E1-AC41-42C4-B356-540E53951882}" destId="{F189DD80-9361-44F6-9C84-84359B33CB62}" srcOrd="2" destOrd="0" presId="urn:microsoft.com/office/officeart/2008/layout/LinedList"/>
    <dgm:cxn modelId="{21D042A7-38CA-46E3-8A99-4BBEA465E8AD}" type="presParOf" srcId="{8A1140BC-BC95-4003-8050-A4AE6A1DB387}" destId="{ED02DF03-5EC9-4CD7-8C33-D7A626DE2F7F}" srcOrd="5" destOrd="0" presId="urn:microsoft.com/office/officeart/2008/layout/LinedList"/>
    <dgm:cxn modelId="{38118DC6-B144-49C4-A502-57FF9C7E726F}" type="presParOf" srcId="{8A1140BC-BC95-4003-8050-A4AE6A1DB387}" destId="{AB0C924C-6B08-4B61-927E-7E21BFD7744B}" srcOrd="6" destOrd="0" presId="urn:microsoft.com/office/officeart/2008/layout/LinedList"/>
    <dgm:cxn modelId="{64819E8E-B990-4929-83F4-07085FAA06C7}" type="presParOf" srcId="{8A1140BC-BC95-4003-8050-A4AE6A1DB387}" destId="{CDE76053-A330-4C3F-90B9-ADFD7741E5E9}" srcOrd="7" destOrd="0" presId="urn:microsoft.com/office/officeart/2008/layout/LinedList"/>
    <dgm:cxn modelId="{DE2DF80A-5E44-491E-AE07-2A8190DCF57F}" type="presParOf" srcId="{CDE76053-A330-4C3F-90B9-ADFD7741E5E9}" destId="{0749B922-D86E-47BD-A7BD-AB54855238FF}" srcOrd="0" destOrd="0" presId="urn:microsoft.com/office/officeart/2008/layout/LinedList"/>
    <dgm:cxn modelId="{21264A4A-83C5-4EF3-B3A9-6E58DC6F06F8}" type="presParOf" srcId="{CDE76053-A330-4C3F-90B9-ADFD7741E5E9}" destId="{518229A3-EBF9-4D25-83EC-176ADCA56787}" srcOrd="1" destOrd="0" presId="urn:microsoft.com/office/officeart/2008/layout/LinedList"/>
    <dgm:cxn modelId="{D332111A-BB4F-4ABF-BDB6-21B8AE63A2E6}" type="presParOf" srcId="{CDE76053-A330-4C3F-90B9-ADFD7741E5E9}" destId="{6EDE45BD-E41E-4E73-B70F-92ED034BE7A0}" srcOrd="2" destOrd="0" presId="urn:microsoft.com/office/officeart/2008/layout/LinedList"/>
    <dgm:cxn modelId="{68EEC44F-C1F6-4087-8F52-B5FB9EEDEB72}" type="presParOf" srcId="{8A1140BC-BC95-4003-8050-A4AE6A1DB387}" destId="{8D85F66A-54BC-4447-9A20-8FA85F4B3C76}" srcOrd="8" destOrd="0" presId="urn:microsoft.com/office/officeart/2008/layout/LinedList"/>
    <dgm:cxn modelId="{DBF76C6A-5A15-4649-824B-8417AF9F2EC2}" type="presParOf" srcId="{8A1140BC-BC95-4003-8050-A4AE6A1DB387}" destId="{77591671-9BAF-43D2-B83B-152919A6FC0B}"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A195A7-952F-4AED-B735-C3692A9B9E29}" type="doc">
      <dgm:prSet loTypeId="urn:diagrams.loki3.com/BracketList" loCatId="list" qsTypeId="urn:microsoft.com/office/officeart/2005/8/quickstyle/simple1" qsCatId="simple" csTypeId="urn:microsoft.com/office/officeart/2005/8/colors/accent4_2" csCatId="accent4" phldr="1"/>
      <dgm:spPr/>
      <dgm:t>
        <a:bodyPr/>
        <a:lstStyle/>
        <a:p>
          <a:endParaRPr lang="en-US"/>
        </a:p>
      </dgm:t>
    </dgm:pt>
    <dgm:pt modelId="{CC56E2F9-7DF4-4395-9335-3F6E73148C6C}">
      <dgm:prSet custT="1"/>
      <dgm:spPr>
        <a:noFill/>
        <a:ln>
          <a:noFill/>
        </a:ln>
      </dgm:spPr>
      <dgm:t>
        <a:bodyPr/>
        <a:lstStyle/>
        <a:p>
          <a:pPr marL="285750" lvl="1" indent="-285750" algn="l" defTabSz="1289050">
            <a:lnSpc>
              <a:spcPct val="90000"/>
            </a:lnSpc>
            <a:spcBef>
              <a:spcPct val="0"/>
            </a:spcBef>
            <a:spcAft>
              <a:spcPct val="15000"/>
            </a:spcAft>
            <a:buChar char="•"/>
          </a:pPr>
          <a:r>
            <a:rPr lang="en-US" sz="2900" kern="1200" baseline="0" dirty="0">
              <a:solidFill>
                <a:prstClr val="black">
                  <a:lumMod val="65000"/>
                  <a:lumOff val="35000"/>
                </a:prstClr>
              </a:solidFill>
              <a:latin typeface="Tw Cen MT" panose="020B0602020104020603"/>
              <a:ea typeface="+mn-ea"/>
              <a:cs typeface="+mn-cs"/>
            </a:rPr>
            <a:t>Interface for expressing machine learning models</a:t>
          </a:r>
          <a:endParaRPr lang="en-GB" sz="2900" kern="1200" baseline="0" dirty="0">
            <a:solidFill>
              <a:prstClr val="black">
                <a:lumMod val="65000"/>
                <a:lumOff val="35000"/>
              </a:prstClr>
            </a:solidFill>
            <a:latin typeface="Tw Cen MT" panose="020B0602020104020603"/>
            <a:ea typeface="+mn-ea"/>
            <a:cs typeface="+mn-cs"/>
          </a:endParaRPr>
        </a:p>
      </dgm:t>
    </dgm:pt>
    <dgm:pt modelId="{6014DB3E-B7C8-41E4-A88E-B3A4B5BF1362}" type="parTrans" cxnId="{9B892256-2EAA-49AF-910F-B4A86C9DE185}">
      <dgm:prSet/>
      <dgm:spPr/>
      <dgm:t>
        <a:bodyPr/>
        <a:lstStyle/>
        <a:p>
          <a:endParaRPr lang="en-US"/>
        </a:p>
      </dgm:t>
    </dgm:pt>
    <dgm:pt modelId="{C6A91F7B-C5A3-4EE0-8FD6-DAE2EF42683A}" type="sibTrans" cxnId="{9B892256-2EAA-49AF-910F-B4A86C9DE185}">
      <dgm:prSet/>
      <dgm:spPr/>
      <dgm:t>
        <a:bodyPr/>
        <a:lstStyle/>
        <a:p>
          <a:endParaRPr lang="en-US"/>
        </a:p>
      </dgm:t>
    </dgm:pt>
    <dgm:pt modelId="{C6AE8DA0-6BEF-4F0B-88A4-01C61A9D08D7}">
      <dgm:prSet/>
      <dgm:spPr/>
      <dgm:t>
        <a:bodyPr/>
        <a:lstStyle/>
        <a:p>
          <a:r>
            <a:rPr lang="en-GB" dirty="0">
              <a:solidFill>
                <a:schemeClr val="tx1">
                  <a:lumMod val="65000"/>
                  <a:lumOff val="35000"/>
                </a:schemeClr>
              </a:solidFill>
            </a:rPr>
            <a:t>Why?</a:t>
          </a:r>
        </a:p>
      </dgm:t>
    </dgm:pt>
    <dgm:pt modelId="{EF0E3953-8B73-45B7-A472-DF65518DB567}" type="parTrans" cxnId="{CF5EFCD0-04D0-4CFE-A5FB-3A0E352512AA}">
      <dgm:prSet/>
      <dgm:spPr/>
      <dgm:t>
        <a:bodyPr/>
        <a:lstStyle/>
        <a:p>
          <a:endParaRPr lang="en-US"/>
        </a:p>
      </dgm:t>
    </dgm:pt>
    <dgm:pt modelId="{FBFECEC4-9AC0-4A16-B94B-38E01E785F04}" type="sibTrans" cxnId="{CF5EFCD0-04D0-4CFE-A5FB-3A0E352512AA}">
      <dgm:prSet/>
      <dgm:spPr/>
      <dgm:t>
        <a:bodyPr/>
        <a:lstStyle/>
        <a:p>
          <a:endParaRPr lang="en-US"/>
        </a:p>
      </dgm:t>
    </dgm:pt>
    <dgm:pt modelId="{F3252A6B-8938-4C5A-AD48-3D47E0CE4163}">
      <dgm:prSet custT="1"/>
      <dgm:spPr>
        <a:noFill/>
        <a:ln>
          <a:noFill/>
        </a:ln>
      </dgm:spPr>
      <dgm:t>
        <a:bodyPr/>
        <a:lstStyle/>
        <a:p>
          <a:pPr marL="285750" lvl="1" indent="-285750" algn="l" defTabSz="1289050">
            <a:lnSpc>
              <a:spcPct val="90000"/>
            </a:lnSpc>
            <a:spcBef>
              <a:spcPct val="0"/>
            </a:spcBef>
            <a:spcAft>
              <a:spcPct val="15000"/>
            </a:spcAft>
            <a:buChar char="•"/>
          </a:pPr>
          <a:r>
            <a:rPr lang="es-ES" sz="2900" kern="1200" baseline="0" dirty="0">
              <a:solidFill>
                <a:prstClr val="black">
                  <a:lumMod val="65000"/>
                  <a:lumOff val="35000"/>
                </a:prstClr>
              </a:solidFill>
              <a:latin typeface="Tw Cen MT" panose="020B0602020104020603"/>
              <a:ea typeface="+mn-ea"/>
              <a:cs typeface="+mn-cs"/>
            </a:rPr>
            <a:t>Multi-</a:t>
          </a:r>
          <a:r>
            <a:rPr lang="es-ES" sz="2900" kern="1200" baseline="0" dirty="0" err="1">
              <a:solidFill>
                <a:prstClr val="black">
                  <a:lumMod val="65000"/>
                  <a:lumOff val="35000"/>
                </a:prstClr>
              </a:solidFill>
              <a:latin typeface="Tw Cen MT" panose="020B0602020104020603"/>
              <a:ea typeface="+mn-ea"/>
              <a:cs typeface="+mn-cs"/>
            </a:rPr>
            <a:t>platform</a:t>
          </a:r>
          <a:endParaRPr lang="en-GB" sz="2900" kern="1200" baseline="0" dirty="0">
            <a:solidFill>
              <a:prstClr val="black">
                <a:lumMod val="65000"/>
                <a:lumOff val="35000"/>
              </a:prstClr>
            </a:solidFill>
            <a:latin typeface="Tw Cen MT" panose="020B0602020104020603"/>
            <a:ea typeface="+mn-ea"/>
            <a:cs typeface="+mn-cs"/>
          </a:endParaRPr>
        </a:p>
      </dgm:t>
    </dgm:pt>
    <dgm:pt modelId="{BB610B59-906A-44B9-A365-B065F5605330}" type="parTrans" cxnId="{0E308AA2-0D3A-4FD3-89DB-C6BBF48F1284}">
      <dgm:prSet/>
      <dgm:spPr/>
      <dgm:t>
        <a:bodyPr/>
        <a:lstStyle/>
        <a:p>
          <a:endParaRPr lang="en-US"/>
        </a:p>
      </dgm:t>
    </dgm:pt>
    <dgm:pt modelId="{B851A24A-11B0-4753-A397-867A2DD84712}" type="sibTrans" cxnId="{0E308AA2-0D3A-4FD3-89DB-C6BBF48F1284}">
      <dgm:prSet/>
      <dgm:spPr/>
      <dgm:t>
        <a:bodyPr/>
        <a:lstStyle/>
        <a:p>
          <a:endParaRPr lang="en-US"/>
        </a:p>
      </dgm:t>
    </dgm:pt>
    <dgm:pt modelId="{3AD8C150-FA1B-4E7D-9C17-4B7B517E56D9}">
      <dgm:prSet custT="1"/>
      <dgm:spPr>
        <a:noFill/>
        <a:ln>
          <a:noFill/>
        </a:ln>
      </dgm:spPr>
      <dgm:t>
        <a:bodyPr/>
        <a:lstStyle/>
        <a:p>
          <a:pPr marL="285750" lvl="1" indent="-285750" algn="l" defTabSz="1289050">
            <a:lnSpc>
              <a:spcPct val="90000"/>
            </a:lnSpc>
            <a:spcBef>
              <a:spcPct val="0"/>
            </a:spcBef>
            <a:spcAft>
              <a:spcPct val="15000"/>
            </a:spcAft>
            <a:buChar char="•"/>
          </a:pPr>
          <a:r>
            <a:rPr lang="en-US" sz="2900" kern="1200" baseline="0" dirty="0">
              <a:solidFill>
                <a:prstClr val="black">
                  <a:lumMod val="65000"/>
                  <a:lumOff val="35000"/>
                </a:prstClr>
              </a:solidFill>
              <a:latin typeface="Tw Cen MT" panose="020B0602020104020603"/>
              <a:ea typeface="+mn-ea"/>
              <a:cs typeface="+mn-cs"/>
            </a:rPr>
            <a:t>Implementation for executing such models</a:t>
          </a:r>
          <a:endParaRPr lang="en-GB" sz="2900" kern="1200" baseline="0" dirty="0">
            <a:solidFill>
              <a:prstClr val="black">
                <a:lumMod val="65000"/>
                <a:lumOff val="35000"/>
              </a:prstClr>
            </a:solidFill>
            <a:latin typeface="Tw Cen MT" panose="020B0602020104020603"/>
            <a:ea typeface="+mn-ea"/>
            <a:cs typeface="+mn-cs"/>
          </a:endParaRPr>
        </a:p>
      </dgm:t>
    </dgm:pt>
    <dgm:pt modelId="{DA2541D1-DC2B-4AE6-9B71-7D359ABFE889}" type="parTrans" cxnId="{4B5771A1-916A-41D3-9CC4-8A483B67F9FA}">
      <dgm:prSet/>
      <dgm:spPr/>
      <dgm:t>
        <a:bodyPr/>
        <a:lstStyle/>
        <a:p>
          <a:endParaRPr lang="en-GB"/>
        </a:p>
      </dgm:t>
    </dgm:pt>
    <dgm:pt modelId="{120796A8-89AC-442B-A471-369326FF5B08}" type="sibTrans" cxnId="{4B5771A1-916A-41D3-9CC4-8A483B67F9FA}">
      <dgm:prSet/>
      <dgm:spPr/>
      <dgm:t>
        <a:bodyPr/>
        <a:lstStyle/>
        <a:p>
          <a:endParaRPr lang="en-GB"/>
        </a:p>
      </dgm:t>
    </dgm:pt>
    <dgm:pt modelId="{2468D976-E5FA-4C9E-A242-1F3AEABC7C3B}">
      <dgm:prSet custT="1"/>
      <dgm:spPr>
        <a:noFill/>
        <a:ln>
          <a:noFill/>
        </a:ln>
      </dgm:spPr>
      <dgm:t>
        <a:bodyPr/>
        <a:lstStyle/>
        <a:p>
          <a:pPr marL="285750" lvl="1" indent="-285750" algn="l" defTabSz="1289050">
            <a:lnSpc>
              <a:spcPct val="90000"/>
            </a:lnSpc>
            <a:spcBef>
              <a:spcPct val="0"/>
            </a:spcBef>
            <a:spcAft>
              <a:spcPct val="15000"/>
            </a:spcAft>
            <a:buChar char="•"/>
          </a:pPr>
          <a:r>
            <a:rPr lang="es-ES" sz="2900" kern="1200" baseline="0" dirty="0" err="1">
              <a:solidFill>
                <a:prstClr val="black">
                  <a:lumMod val="65000"/>
                  <a:lumOff val="35000"/>
                </a:prstClr>
              </a:solidFill>
              <a:latin typeface="Tw Cen MT" panose="020B0602020104020603"/>
              <a:ea typeface="+mn-ea"/>
              <a:cs typeface="+mn-cs"/>
            </a:rPr>
            <a:t>Handles</a:t>
          </a:r>
          <a:r>
            <a:rPr lang="es-ES" sz="2900" kern="1200" baseline="0" dirty="0">
              <a:solidFill>
                <a:prstClr val="black">
                  <a:lumMod val="65000"/>
                  <a:lumOff val="35000"/>
                </a:prstClr>
              </a:solidFill>
              <a:latin typeface="Tw Cen MT" panose="020B0602020104020603"/>
              <a:ea typeface="+mn-ea"/>
              <a:cs typeface="+mn-cs"/>
            </a:rPr>
            <a:t> </a:t>
          </a:r>
          <a:r>
            <a:rPr lang="es-ES" sz="2900" kern="1200" baseline="0" dirty="0" err="1">
              <a:solidFill>
                <a:prstClr val="black">
                  <a:lumMod val="65000"/>
                  <a:lumOff val="35000"/>
                </a:prstClr>
              </a:solidFill>
              <a:latin typeface="Tw Cen MT" panose="020B0602020104020603"/>
              <a:ea typeface="+mn-ea"/>
              <a:cs typeface="+mn-cs"/>
            </a:rPr>
            <a:t>multiple</a:t>
          </a:r>
          <a:r>
            <a:rPr lang="es-ES" sz="2900" kern="1200" baseline="0" dirty="0">
              <a:solidFill>
                <a:prstClr val="black">
                  <a:lumMod val="65000"/>
                  <a:lumOff val="35000"/>
                </a:prstClr>
              </a:solidFill>
              <a:latin typeface="Tw Cen MT" panose="020B0602020104020603"/>
              <a:ea typeface="+mn-ea"/>
              <a:cs typeface="+mn-cs"/>
            </a:rPr>
            <a:t> </a:t>
          </a:r>
          <a:r>
            <a:rPr lang="es-ES" sz="2900" kern="1200" baseline="0" dirty="0" err="1">
              <a:solidFill>
                <a:prstClr val="black">
                  <a:lumMod val="65000"/>
                  <a:lumOff val="35000"/>
                </a:prstClr>
              </a:solidFill>
              <a:latin typeface="Tw Cen MT" panose="020B0602020104020603"/>
              <a:ea typeface="+mn-ea"/>
              <a:cs typeface="+mn-cs"/>
            </a:rPr>
            <a:t>CPUs</a:t>
          </a:r>
          <a:r>
            <a:rPr lang="es-ES" sz="2900" kern="1200" baseline="0" dirty="0">
              <a:solidFill>
                <a:prstClr val="black">
                  <a:lumMod val="65000"/>
                  <a:lumOff val="35000"/>
                </a:prstClr>
              </a:solidFill>
              <a:latin typeface="Tw Cen MT" panose="020B0602020104020603"/>
              <a:ea typeface="+mn-ea"/>
              <a:cs typeface="+mn-cs"/>
            </a:rPr>
            <a:t> and </a:t>
          </a:r>
          <a:r>
            <a:rPr lang="es-ES" sz="2900" kern="1200" baseline="0" dirty="0" err="1">
              <a:solidFill>
                <a:prstClr val="black">
                  <a:lumMod val="65000"/>
                  <a:lumOff val="35000"/>
                </a:prstClr>
              </a:solidFill>
              <a:latin typeface="Tw Cen MT" panose="020B0602020104020603"/>
              <a:ea typeface="+mn-ea"/>
              <a:cs typeface="+mn-cs"/>
            </a:rPr>
            <a:t>GPUs</a:t>
          </a:r>
          <a:endParaRPr lang="en-GB" sz="2900" kern="1200" baseline="0" dirty="0">
            <a:solidFill>
              <a:prstClr val="black">
                <a:lumMod val="65000"/>
                <a:lumOff val="35000"/>
              </a:prstClr>
            </a:solidFill>
            <a:latin typeface="Tw Cen MT" panose="020B0602020104020603"/>
            <a:ea typeface="+mn-ea"/>
            <a:cs typeface="+mn-cs"/>
          </a:endParaRPr>
        </a:p>
      </dgm:t>
    </dgm:pt>
    <dgm:pt modelId="{5150621E-93CD-4434-BD5D-D9D0FEA84F53}" type="parTrans" cxnId="{C215AED9-0F1D-4380-9CE9-625675C2447E}">
      <dgm:prSet/>
      <dgm:spPr/>
      <dgm:t>
        <a:bodyPr/>
        <a:lstStyle/>
        <a:p>
          <a:endParaRPr lang="en-GB"/>
        </a:p>
      </dgm:t>
    </dgm:pt>
    <dgm:pt modelId="{F2457A45-AE28-4924-AF90-5997CE3EB939}" type="sibTrans" cxnId="{C215AED9-0F1D-4380-9CE9-625675C2447E}">
      <dgm:prSet/>
      <dgm:spPr/>
      <dgm:t>
        <a:bodyPr/>
        <a:lstStyle/>
        <a:p>
          <a:endParaRPr lang="en-GB"/>
        </a:p>
      </dgm:t>
    </dgm:pt>
    <dgm:pt modelId="{05BA94F2-72B7-4441-B9CF-C95B1AE15A67}" type="pres">
      <dgm:prSet presAssocID="{03A195A7-952F-4AED-B735-C3692A9B9E29}" presName="Name0" presStyleCnt="0">
        <dgm:presLayoutVars>
          <dgm:dir/>
          <dgm:animLvl val="lvl"/>
          <dgm:resizeHandles val="exact"/>
        </dgm:presLayoutVars>
      </dgm:prSet>
      <dgm:spPr/>
    </dgm:pt>
    <dgm:pt modelId="{B665301D-3F9A-4E80-8884-D2791B9333F8}" type="pres">
      <dgm:prSet presAssocID="{C6AE8DA0-6BEF-4F0B-88A4-01C61A9D08D7}" presName="linNode" presStyleCnt="0"/>
      <dgm:spPr/>
    </dgm:pt>
    <dgm:pt modelId="{72E6A3BC-D691-4B87-A5BB-6A2027B5BD0C}" type="pres">
      <dgm:prSet presAssocID="{C6AE8DA0-6BEF-4F0B-88A4-01C61A9D08D7}" presName="parTx" presStyleLbl="revTx" presStyleIdx="0" presStyleCnt="1">
        <dgm:presLayoutVars>
          <dgm:chMax val="1"/>
          <dgm:bulletEnabled val="1"/>
        </dgm:presLayoutVars>
      </dgm:prSet>
      <dgm:spPr/>
    </dgm:pt>
    <dgm:pt modelId="{B8ADCC1B-C340-4111-9389-E1BD4624B1B6}" type="pres">
      <dgm:prSet presAssocID="{C6AE8DA0-6BEF-4F0B-88A4-01C61A9D08D7}" presName="bracket" presStyleLbl="parChTrans1D1" presStyleIdx="0" presStyleCnt="1"/>
      <dgm:spPr/>
    </dgm:pt>
    <dgm:pt modelId="{239AE0BD-3CFB-48C4-A0BE-6EAFFC1D8564}" type="pres">
      <dgm:prSet presAssocID="{C6AE8DA0-6BEF-4F0B-88A4-01C61A9D08D7}" presName="spH" presStyleCnt="0"/>
      <dgm:spPr/>
    </dgm:pt>
    <dgm:pt modelId="{5B97FD77-C661-48F0-A7F8-4F64AF21A7E0}" type="pres">
      <dgm:prSet presAssocID="{C6AE8DA0-6BEF-4F0B-88A4-01C61A9D08D7}" presName="desTx" presStyleLbl="node1" presStyleIdx="0" presStyleCnt="1" custScaleY="101001">
        <dgm:presLayoutVars>
          <dgm:bulletEnabled val="1"/>
        </dgm:presLayoutVars>
      </dgm:prSet>
      <dgm:spPr/>
    </dgm:pt>
  </dgm:ptLst>
  <dgm:cxnLst>
    <dgm:cxn modelId="{F903F327-746C-408B-9F70-0106E570FA5A}" type="presOf" srcId="{2468D976-E5FA-4C9E-A242-1F3AEABC7C3B}" destId="{5B97FD77-C661-48F0-A7F8-4F64AF21A7E0}" srcOrd="0" destOrd="2" presId="urn:diagrams.loki3.com/BracketList"/>
    <dgm:cxn modelId="{429E5244-795B-440D-A056-24D7C51C211B}" type="presOf" srcId="{F3252A6B-8938-4C5A-AD48-3D47E0CE4163}" destId="{5B97FD77-C661-48F0-A7F8-4F64AF21A7E0}" srcOrd="0" destOrd="3" presId="urn:diagrams.loki3.com/BracketList"/>
    <dgm:cxn modelId="{54015C70-25DE-4188-8F93-C11017613D9F}" type="presOf" srcId="{CC56E2F9-7DF4-4395-9335-3F6E73148C6C}" destId="{5B97FD77-C661-48F0-A7F8-4F64AF21A7E0}" srcOrd="0" destOrd="0" presId="urn:diagrams.loki3.com/BracketList"/>
    <dgm:cxn modelId="{A478DE54-F402-44C4-BD9B-1311E613832A}" type="presOf" srcId="{03A195A7-952F-4AED-B735-C3692A9B9E29}" destId="{05BA94F2-72B7-4441-B9CF-C95B1AE15A67}" srcOrd="0" destOrd="0" presId="urn:diagrams.loki3.com/BracketList"/>
    <dgm:cxn modelId="{9B892256-2EAA-49AF-910F-B4A86C9DE185}" srcId="{C6AE8DA0-6BEF-4F0B-88A4-01C61A9D08D7}" destId="{CC56E2F9-7DF4-4395-9335-3F6E73148C6C}" srcOrd="0" destOrd="0" parTransId="{6014DB3E-B7C8-41E4-A88E-B3A4B5BF1362}" sibTransId="{C6A91F7B-C5A3-4EE0-8FD6-DAE2EF42683A}"/>
    <dgm:cxn modelId="{4B5771A1-916A-41D3-9CC4-8A483B67F9FA}" srcId="{C6AE8DA0-6BEF-4F0B-88A4-01C61A9D08D7}" destId="{3AD8C150-FA1B-4E7D-9C17-4B7B517E56D9}" srcOrd="1" destOrd="0" parTransId="{DA2541D1-DC2B-4AE6-9B71-7D359ABFE889}" sibTransId="{120796A8-89AC-442B-A471-369326FF5B08}"/>
    <dgm:cxn modelId="{0E308AA2-0D3A-4FD3-89DB-C6BBF48F1284}" srcId="{C6AE8DA0-6BEF-4F0B-88A4-01C61A9D08D7}" destId="{F3252A6B-8938-4C5A-AD48-3D47E0CE4163}" srcOrd="3" destOrd="0" parTransId="{BB610B59-906A-44B9-A365-B065F5605330}" sibTransId="{B851A24A-11B0-4753-A397-867A2DD84712}"/>
    <dgm:cxn modelId="{8653CABA-C763-4459-A80D-EE88339BCD2B}" type="presOf" srcId="{C6AE8DA0-6BEF-4F0B-88A4-01C61A9D08D7}" destId="{72E6A3BC-D691-4B87-A5BB-6A2027B5BD0C}" srcOrd="0" destOrd="0" presId="urn:diagrams.loki3.com/BracketList"/>
    <dgm:cxn modelId="{CF5EFCD0-04D0-4CFE-A5FB-3A0E352512AA}" srcId="{03A195A7-952F-4AED-B735-C3692A9B9E29}" destId="{C6AE8DA0-6BEF-4F0B-88A4-01C61A9D08D7}" srcOrd="0" destOrd="0" parTransId="{EF0E3953-8B73-45B7-A472-DF65518DB567}" sibTransId="{FBFECEC4-9AC0-4A16-B94B-38E01E785F04}"/>
    <dgm:cxn modelId="{0D2705D4-512B-4572-A38F-EBF4875E59FC}" type="presOf" srcId="{3AD8C150-FA1B-4E7D-9C17-4B7B517E56D9}" destId="{5B97FD77-C661-48F0-A7F8-4F64AF21A7E0}" srcOrd="0" destOrd="1" presId="urn:diagrams.loki3.com/BracketList"/>
    <dgm:cxn modelId="{C215AED9-0F1D-4380-9CE9-625675C2447E}" srcId="{C6AE8DA0-6BEF-4F0B-88A4-01C61A9D08D7}" destId="{2468D976-E5FA-4C9E-A242-1F3AEABC7C3B}" srcOrd="2" destOrd="0" parTransId="{5150621E-93CD-4434-BD5D-D9D0FEA84F53}" sibTransId="{F2457A45-AE28-4924-AF90-5997CE3EB939}"/>
    <dgm:cxn modelId="{31464B71-DE0E-4E04-912E-752132E599F5}" type="presParOf" srcId="{05BA94F2-72B7-4441-B9CF-C95B1AE15A67}" destId="{B665301D-3F9A-4E80-8884-D2791B9333F8}" srcOrd="0" destOrd="0" presId="urn:diagrams.loki3.com/BracketList"/>
    <dgm:cxn modelId="{51C52206-1020-419D-82FD-359E7D03F18B}" type="presParOf" srcId="{B665301D-3F9A-4E80-8884-D2791B9333F8}" destId="{72E6A3BC-D691-4B87-A5BB-6A2027B5BD0C}" srcOrd="0" destOrd="0" presId="urn:diagrams.loki3.com/BracketList"/>
    <dgm:cxn modelId="{CC26F981-6564-4CB4-AB41-323DFD9FE055}" type="presParOf" srcId="{B665301D-3F9A-4E80-8884-D2791B9333F8}" destId="{B8ADCC1B-C340-4111-9389-E1BD4624B1B6}" srcOrd="1" destOrd="0" presId="urn:diagrams.loki3.com/BracketList"/>
    <dgm:cxn modelId="{1B4D55BE-87EC-4462-8D97-5A8C0AFDDEE5}" type="presParOf" srcId="{B665301D-3F9A-4E80-8884-D2791B9333F8}" destId="{239AE0BD-3CFB-48C4-A0BE-6EAFFC1D8564}" srcOrd="2" destOrd="0" presId="urn:diagrams.loki3.com/BracketList"/>
    <dgm:cxn modelId="{AC7397E2-A551-48AA-B6F8-2940033F78A1}" type="presParOf" srcId="{B665301D-3F9A-4E80-8884-D2791B9333F8}" destId="{5B97FD77-C661-48F0-A7F8-4F64AF21A7E0}"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BCF08-F850-4344-909F-CFD7AFF193E5}">
      <dsp:nvSpPr>
        <dsp:cNvPr id="0" name=""/>
        <dsp:cNvSpPr/>
      </dsp:nvSpPr>
      <dsp:spPr>
        <a:xfrm>
          <a:off x="0" y="4318"/>
          <a:ext cx="2981906"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920" tIns="88900" rIns="248920" bIns="88900" numCol="1" spcCol="1270" anchor="ctr" anchorCtr="0">
          <a:noAutofit/>
        </a:bodyPr>
        <a:lstStyle/>
        <a:p>
          <a:pPr marL="0" lvl="0" indent="0" algn="r" defTabSz="1555750">
            <a:lnSpc>
              <a:spcPct val="90000"/>
            </a:lnSpc>
            <a:spcBef>
              <a:spcPct val="0"/>
            </a:spcBef>
            <a:spcAft>
              <a:spcPct val="35000"/>
            </a:spcAft>
            <a:buNone/>
          </a:pPr>
          <a:r>
            <a:rPr lang="es-ES" sz="3500" kern="1200" dirty="0"/>
            <a:t>CUDA</a:t>
          </a:r>
          <a:endParaRPr lang="en-GB" sz="3500" kern="1200" dirty="0"/>
        </a:p>
      </dsp:txBody>
      <dsp:txXfrm>
        <a:off x="0" y="4318"/>
        <a:ext cx="2981906" cy="693000"/>
      </dsp:txXfrm>
    </dsp:sp>
    <dsp:sp modelId="{68BCA6BA-A9B2-4FDD-9590-BCCF83DD1877}">
      <dsp:nvSpPr>
        <dsp:cNvPr id="0" name=""/>
        <dsp:cNvSpPr/>
      </dsp:nvSpPr>
      <dsp:spPr>
        <a:xfrm>
          <a:off x="2981906" y="4318"/>
          <a:ext cx="596381" cy="693000"/>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DEE29-58C7-4A37-B18E-0FBDD317E6C4}">
      <dsp:nvSpPr>
        <dsp:cNvPr id="0" name=""/>
        <dsp:cNvSpPr/>
      </dsp:nvSpPr>
      <dsp:spPr>
        <a:xfrm>
          <a:off x="3816840" y="4318"/>
          <a:ext cx="8110787" cy="693000"/>
        </a:xfrm>
        <a:prstGeom prst="rect">
          <a:avLst/>
        </a:prstGeom>
        <a:no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285750" lvl="1" indent="-285750" algn="l" defTabSz="1466850">
            <a:lnSpc>
              <a:spcPct val="90000"/>
            </a:lnSpc>
            <a:spcBef>
              <a:spcPct val="0"/>
            </a:spcBef>
            <a:spcAft>
              <a:spcPct val="15000"/>
            </a:spcAft>
            <a:buChar char="•"/>
          </a:pPr>
          <a:r>
            <a:rPr lang="es-ES" sz="3300" kern="1200" dirty="0">
              <a:solidFill>
                <a:srgbClr val="7030A0"/>
              </a:solidFill>
              <a:latin typeface="Tw Cen MT" panose="020B0602020104020603"/>
              <a:ea typeface="+mn-ea"/>
              <a:cs typeface="+mn-cs"/>
            </a:rPr>
            <a:t>CUDA 9</a:t>
          </a:r>
          <a:endParaRPr lang="en-GB" sz="3300" kern="1200" dirty="0">
            <a:solidFill>
              <a:srgbClr val="7030A0"/>
            </a:solidFill>
            <a:latin typeface="Tw Cen MT" panose="020B0602020104020603"/>
            <a:ea typeface="+mn-ea"/>
            <a:cs typeface="+mn-cs"/>
          </a:endParaRPr>
        </a:p>
      </dsp:txBody>
      <dsp:txXfrm>
        <a:off x="3816840" y="4318"/>
        <a:ext cx="8110787" cy="693000"/>
      </dsp:txXfrm>
    </dsp:sp>
    <dsp:sp modelId="{496282BA-CCF0-4967-8D38-FF869F803672}">
      <dsp:nvSpPr>
        <dsp:cNvPr id="0" name=""/>
        <dsp:cNvSpPr/>
      </dsp:nvSpPr>
      <dsp:spPr>
        <a:xfrm>
          <a:off x="0" y="1083193"/>
          <a:ext cx="2981906"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920" tIns="88900" rIns="248920" bIns="88900" numCol="1" spcCol="1270" anchor="ctr" anchorCtr="0">
          <a:noAutofit/>
        </a:bodyPr>
        <a:lstStyle/>
        <a:p>
          <a:pPr marL="0" lvl="0" indent="0" algn="r" defTabSz="1555750">
            <a:lnSpc>
              <a:spcPct val="90000"/>
            </a:lnSpc>
            <a:spcBef>
              <a:spcPct val="0"/>
            </a:spcBef>
            <a:spcAft>
              <a:spcPct val="35000"/>
            </a:spcAft>
            <a:buNone/>
          </a:pPr>
          <a:r>
            <a:rPr lang="es-ES" sz="3500" kern="1200" baseline="0" dirty="0"/>
            <a:t>Anaconda</a:t>
          </a:r>
          <a:endParaRPr lang="en-GB" sz="3500" kern="1200" dirty="0"/>
        </a:p>
      </dsp:txBody>
      <dsp:txXfrm>
        <a:off x="0" y="1083193"/>
        <a:ext cx="2981906" cy="693000"/>
      </dsp:txXfrm>
    </dsp:sp>
    <dsp:sp modelId="{3C3F0406-A8F3-472E-BEE5-D4B07085445C}">
      <dsp:nvSpPr>
        <dsp:cNvPr id="0" name=""/>
        <dsp:cNvSpPr/>
      </dsp:nvSpPr>
      <dsp:spPr>
        <a:xfrm>
          <a:off x="2981906" y="823318"/>
          <a:ext cx="596381" cy="1212750"/>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9248E7-85EA-4365-AE14-7984877C4D52}">
      <dsp:nvSpPr>
        <dsp:cNvPr id="0" name=""/>
        <dsp:cNvSpPr/>
      </dsp:nvSpPr>
      <dsp:spPr>
        <a:xfrm>
          <a:off x="3816840" y="823318"/>
          <a:ext cx="8110787" cy="1212750"/>
        </a:xfrm>
        <a:prstGeom prst="rect">
          <a:avLst/>
        </a:prstGeom>
        <a:no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285750" lvl="1" indent="-285750" algn="l" defTabSz="1555750">
            <a:lnSpc>
              <a:spcPct val="90000"/>
            </a:lnSpc>
            <a:spcBef>
              <a:spcPct val="0"/>
            </a:spcBef>
            <a:spcAft>
              <a:spcPct val="15000"/>
            </a:spcAft>
            <a:buChar char="•"/>
          </a:pPr>
          <a:r>
            <a:rPr lang="es-ES" sz="3500" kern="1200" dirty="0">
              <a:solidFill>
                <a:srgbClr val="7030A0"/>
              </a:solidFill>
            </a:rPr>
            <a:t>&gt;= 5.2</a:t>
          </a:r>
          <a:endParaRPr lang="en-GB" sz="3500" kern="1200" dirty="0">
            <a:solidFill>
              <a:srgbClr val="7030A0"/>
            </a:solidFill>
          </a:endParaRPr>
        </a:p>
        <a:p>
          <a:pPr marL="285750" lvl="1" indent="-285750" algn="l" defTabSz="1555750">
            <a:lnSpc>
              <a:spcPct val="90000"/>
            </a:lnSpc>
            <a:spcBef>
              <a:spcPct val="0"/>
            </a:spcBef>
            <a:spcAft>
              <a:spcPct val="15000"/>
            </a:spcAft>
            <a:buChar char="•"/>
          </a:pPr>
          <a:r>
            <a:rPr lang="es-ES" sz="3500" kern="1200" dirty="0">
              <a:solidFill>
                <a:srgbClr val="7030A0"/>
              </a:solidFill>
            </a:rPr>
            <a:t>Python 3.6</a:t>
          </a:r>
          <a:endParaRPr lang="en-GB" sz="3500" kern="1200" dirty="0">
            <a:solidFill>
              <a:srgbClr val="7030A0"/>
            </a:solidFill>
          </a:endParaRPr>
        </a:p>
      </dsp:txBody>
      <dsp:txXfrm>
        <a:off x="3816840" y="823318"/>
        <a:ext cx="8110787" cy="1212750"/>
      </dsp:txXfrm>
    </dsp:sp>
    <dsp:sp modelId="{BD612C31-2214-4D58-885B-D107D8A2CEBF}">
      <dsp:nvSpPr>
        <dsp:cNvPr id="0" name=""/>
        <dsp:cNvSpPr/>
      </dsp:nvSpPr>
      <dsp:spPr>
        <a:xfrm>
          <a:off x="0" y="2421943"/>
          <a:ext cx="2981906"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920" tIns="88900" rIns="248920" bIns="88900" numCol="1" spcCol="1270" anchor="ctr" anchorCtr="0">
          <a:noAutofit/>
        </a:bodyPr>
        <a:lstStyle/>
        <a:p>
          <a:pPr marL="0" lvl="0" indent="0" algn="r" defTabSz="1555750">
            <a:lnSpc>
              <a:spcPct val="90000"/>
            </a:lnSpc>
            <a:spcBef>
              <a:spcPct val="0"/>
            </a:spcBef>
            <a:spcAft>
              <a:spcPct val="35000"/>
            </a:spcAft>
            <a:buNone/>
          </a:pPr>
          <a:r>
            <a:rPr lang="es-ES" sz="3500" kern="1200" baseline="0" dirty="0"/>
            <a:t>IDE</a:t>
          </a:r>
          <a:endParaRPr lang="en-GB" sz="3500" kern="1200" dirty="0"/>
        </a:p>
      </dsp:txBody>
      <dsp:txXfrm>
        <a:off x="0" y="2421943"/>
        <a:ext cx="2981906" cy="693000"/>
      </dsp:txXfrm>
    </dsp:sp>
    <dsp:sp modelId="{E0D7C9E9-4BF9-413F-801E-64ED832AD365}">
      <dsp:nvSpPr>
        <dsp:cNvPr id="0" name=""/>
        <dsp:cNvSpPr/>
      </dsp:nvSpPr>
      <dsp:spPr>
        <a:xfrm>
          <a:off x="2981906" y="2162068"/>
          <a:ext cx="596381" cy="1212750"/>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564E66-1FA9-44C4-AC8A-405375C6A8A9}">
      <dsp:nvSpPr>
        <dsp:cNvPr id="0" name=""/>
        <dsp:cNvSpPr/>
      </dsp:nvSpPr>
      <dsp:spPr>
        <a:xfrm>
          <a:off x="3816840" y="2162068"/>
          <a:ext cx="8110787" cy="1212750"/>
        </a:xfrm>
        <a:prstGeom prst="rect">
          <a:avLst/>
        </a:prstGeom>
        <a:no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285750" lvl="1" indent="-285750" algn="l" defTabSz="1555750">
            <a:lnSpc>
              <a:spcPct val="90000"/>
            </a:lnSpc>
            <a:spcBef>
              <a:spcPct val="0"/>
            </a:spcBef>
            <a:spcAft>
              <a:spcPct val="15000"/>
            </a:spcAft>
            <a:buChar char="•"/>
          </a:pPr>
          <a:r>
            <a:rPr lang="es-ES" sz="3500" kern="1200" dirty="0">
              <a:solidFill>
                <a:srgbClr val="7030A0"/>
              </a:solidFill>
            </a:rPr>
            <a:t>VS Code (or </a:t>
          </a:r>
          <a:r>
            <a:rPr lang="es-ES" sz="3500" kern="1200" dirty="0" err="1">
              <a:solidFill>
                <a:srgbClr val="7030A0"/>
              </a:solidFill>
            </a:rPr>
            <a:t>Atom</a:t>
          </a:r>
          <a:r>
            <a:rPr lang="es-ES" sz="3500" kern="1200" dirty="0">
              <a:solidFill>
                <a:srgbClr val="7030A0"/>
              </a:solidFill>
            </a:rPr>
            <a:t>, …)</a:t>
          </a:r>
          <a:endParaRPr lang="en-GB" sz="3500" kern="1200" dirty="0">
            <a:solidFill>
              <a:srgbClr val="7030A0"/>
            </a:solidFill>
          </a:endParaRPr>
        </a:p>
        <a:p>
          <a:pPr marL="285750" lvl="1" indent="-285750" algn="l" defTabSz="1555750">
            <a:lnSpc>
              <a:spcPct val="90000"/>
            </a:lnSpc>
            <a:spcBef>
              <a:spcPct val="0"/>
            </a:spcBef>
            <a:spcAft>
              <a:spcPct val="15000"/>
            </a:spcAft>
            <a:buChar char="•"/>
          </a:pPr>
          <a:r>
            <a:rPr lang="es-ES" sz="3500" kern="1200" dirty="0" err="1">
              <a:solidFill>
                <a:srgbClr val="7030A0"/>
              </a:solidFill>
            </a:rPr>
            <a:t>Jupyter</a:t>
          </a:r>
          <a:endParaRPr lang="en-GB" sz="3500" kern="1200" dirty="0">
            <a:solidFill>
              <a:srgbClr val="7030A0"/>
            </a:solidFill>
          </a:endParaRPr>
        </a:p>
      </dsp:txBody>
      <dsp:txXfrm>
        <a:off x="3816840" y="2162068"/>
        <a:ext cx="8110787" cy="1212750"/>
      </dsp:txXfrm>
    </dsp:sp>
    <dsp:sp modelId="{3BA77C27-3F54-4642-9BBF-8B725C7A3656}">
      <dsp:nvSpPr>
        <dsp:cNvPr id="0" name=""/>
        <dsp:cNvSpPr/>
      </dsp:nvSpPr>
      <dsp:spPr>
        <a:xfrm>
          <a:off x="0" y="3511647"/>
          <a:ext cx="2981906"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920" tIns="88900" rIns="248920" bIns="88900" numCol="1" spcCol="1270" anchor="ctr" anchorCtr="0">
          <a:noAutofit/>
        </a:bodyPr>
        <a:lstStyle/>
        <a:p>
          <a:pPr marL="0" lvl="0" indent="0" algn="r" defTabSz="1555750">
            <a:lnSpc>
              <a:spcPct val="90000"/>
            </a:lnSpc>
            <a:spcBef>
              <a:spcPct val="0"/>
            </a:spcBef>
            <a:spcAft>
              <a:spcPct val="35000"/>
            </a:spcAft>
            <a:buNone/>
          </a:pPr>
          <a:r>
            <a:rPr lang="es-ES" sz="3500" kern="1200" baseline="0" dirty="0" err="1"/>
            <a:t>Repository</a:t>
          </a:r>
          <a:endParaRPr lang="en-GB" sz="3500" kern="1200" dirty="0"/>
        </a:p>
      </dsp:txBody>
      <dsp:txXfrm>
        <a:off x="0" y="3511647"/>
        <a:ext cx="2981906" cy="693000"/>
      </dsp:txXfrm>
    </dsp:sp>
    <dsp:sp modelId="{0F6E758E-27A0-47A9-9B0F-32C36D5F543E}">
      <dsp:nvSpPr>
        <dsp:cNvPr id="0" name=""/>
        <dsp:cNvSpPr/>
      </dsp:nvSpPr>
      <dsp:spPr>
        <a:xfrm>
          <a:off x="2981906" y="3500818"/>
          <a:ext cx="596381" cy="714656"/>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38BBD5-2C71-4C71-B948-2C5EBDAA6832}">
      <dsp:nvSpPr>
        <dsp:cNvPr id="0" name=""/>
        <dsp:cNvSpPr/>
      </dsp:nvSpPr>
      <dsp:spPr>
        <a:xfrm>
          <a:off x="3816840" y="3500818"/>
          <a:ext cx="8110787" cy="714656"/>
        </a:xfrm>
        <a:prstGeom prst="rect">
          <a:avLst/>
        </a:prstGeom>
        <a:no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285750" lvl="1" indent="-285750" algn="l" defTabSz="1555750">
            <a:lnSpc>
              <a:spcPct val="90000"/>
            </a:lnSpc>
            <a:spcBef>
              <a:spcPct val="0"/>
            </a:spcBef>
            <a:spcAft>
              <a:spcPct val="15000"/>
            </a:spcAft>
            <a:buNone/>
          </a:pPr>
          <a:r>
            <a:rPr lang="en-GB" sz="3500" kern="1200" dirty="0">
              <a:solidFill>
                <a:srgbClr val="7030A0"/>
              </a:solidFill>
            </a:rPr>
            <a:t>https://github.com/jfvizoso/uclworkshop</a:t>
          </a:r>
        </a:p>
      </dsp:txBody>
      <dsp:txXfrm>
        <a:off x="3816840" y="3500818"/>
        <a:ext cx="8110787" cy="7146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83F397-F652-4157-9B5A-6121CE54FC05}">
      <dsp:nvSpPr>
        <dsp:cNvPr id="0" name=""/>
        <dsp:cNvSpPr/>
      </dsp:nvSpPr>
      <dsp:spPr>
        <a:xfrm>
          <a:off x="0" y="0"/>
          <a:ext cx="11503940" cy="0"/>
        </a:xfrm>
        <a:prstGeom prst="lin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0E8D18-8FF5-40EF-A3AB-239873F98DD5}">
      <dsp:nvSpPr>
        <dsp:cNvPr id="0" name=""/>
        <dsp:cNvSpPr/>
      </dsp:nvSpPr>
      <dsp:spPr>
        <a:xfrm>
          <a:off x="0" y="0"/>
          <a:ext cx="2300788" cy="302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GB" sz="6500" kern="1200" dirty="0"/>
        </a:p>
      </dsp:txBody>
      <dsp:txXfrm>
        <a:off x="0" y="0"/>
        <a:ext cx="2300788" cy="3022190"/>
      </dsp:txXfrm>
    </dsp:sp>
    <dsp:sp modelId="{CFDD02A3-10DC-4A4C-904C-444D1A1110EA}">
      <dsp:nvSpPr>
        <dsp:cNvPr id="0" name=""/>
        <dsp:cNvSpPr/>
      </dsp:nvSpPr>
      <dsp:spPr>
        <a:xfrm>
          <a:off x="2473347" y="47221"/>
          <a:ext cx="9030592" cy="94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s-ES" sz="4000" kern="1200" baseline="0" dirty="0"/>
            <a:t>Machine Learning</a:t>
          </a:r>
          <a:endParaRPr lang="en-GB" sz="4000" kern="1200" dirty="0"/>
        </a:p>
      </dsp:txBody>
      <dsp:txXfrm>
        <a:off x="2473347" y="47221"/>
        <a:ext cx="9030592" cy="944434"/>
      </dsp:txXfrm>
    </dsp:sp>
    <dsp:sp modelId="{7C129129-70DF-4575-99C6-8BDD7A3EEB9E}">
      <dsp:nvSpPr>
        <dsp:cNvPr id="0" name=""/>
        <dsp:cNvSpPr/>
      </dsp:nvSpPr>
      <dsp:spPr>
        <a:xfrm>
          <a:off x="2300788" y="991656"/>
          <a:ext cx="9203152"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E68F1F-4FD3-446C-AFC8-4EE7B5362CA5}">
      <dsp:nvSpPr>
        <dsp:cNvPr id="0" name=""/>
        <dsp:cNvSpPr/>
      </dsp:nvSpPr>
      <dsp:spPr>
        <a:xfrm>
          <a:off x="2473347" y="1038877"/>
          <a:ext cx="9030592" cy="94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s-ES" sz="4000" kern="1200" dirty="0" err="1"/>
            <a:t>Based</a:t>
          </a:r>
          <a:r>
            <a:rPr lang="es-ES" sz="4000" kern="1200" dirty="0"/>
            <a:t> on Neural Networks</a:t>
          </a:r>
          <a:endParaRPr lang="en-GB" sz="4000" kern="1200" dirty="0"/>
        </a:p>
      </dsp:txBody>
      <dsp:txXfrm>
        <a:off x="2473347" y="1038877"/>
        <a:ext cx="9030592" cy="944434"/>
      </dsp:txXfrm>
    </dsp:sp>
    <dsp:sp modelId="{ED02DF03-5EC9-4CD7-8C33-D7A626DE2F7F}">
      <dsp:nvSpPr>
        <dsp:cNvPr id="0" name=""/>
        <dsp:cNvSpPr/>
      </dsp:nvSpPr>
      <dsp:spPr>
        <a:xfrm>
          <a:off x="2300788" y="1983312"/>
          <a:ext cx="9203152"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8229A3-EBF9-4D25-83EC-176ADCA56787}">
      <dsp:nvSpPr>
        <dsp:cNvPr id="0" name=""/>
        <dsp:cNvSpPr/>
      </dsp:nvSpPr>
      <dsp:spPr>
        <a:xfrm>
          <a:off x="2473347" y="2030533"/>
          <a:ext cx="9030592" cy="94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s-ES" sz="4000" kern="1200" dirty="0"/>
            <a:t>More </a:t>
          </a:r>
          <a:r>
            <a:rPr lang="es-ES" sz="4000" kern="1200" dirty="0" err="1"/>
            <a:t>than</a:t>
          </a:r>
          <a:r>
            <a:rPr lang="es-ES" sz="4000" kern="1200" dirty="0"/>
            <a:t> one </a:t>
          </a:r>
          <a:r>
            <a:rPr lang="es-ES" sz="4000" kern="1200" dirty="0" err="1"/>
            <a:t>hidden</a:t>
          </a:r>
          <a:r>
            <a:rPr lang="es-ES" sz="4000" kern="1200" dirty="0"/>
            <a:t> </a:t>
          </a:r>
          <a:r>
            <a:rPr lang="es-ES" sz="4000" kern="1200" dirty="0" err="1"/>
            <a:t>layer</a:t>
          </a:r>
          <a:r>
            <a:rPr lang="es-ES" sz="4000" kern="1200" dirty="0"/>
            <a:t> (</a:t>
          </a:r>
          <a:r>
            <a:rPr lang="es-ES" sz="4000" i="1" kern="1200" dirty="0"/>
            <a:t>Deep </a:t>
          </a:r>
          <a:r>
            <a:rPr lang="es-ES" sz="4000" i="1" kern="1200" dirty="0" err="1"/>
            <a:t>Models</a:t>
          </a:r>
          <a:r>
            <a:rPr lang="es-ES" sz="4000" kern="1200" dirty="0"/>
            <a:t>)</a:t>
          </a:r>
          <a:endParaRPr lang="en-GB" sz="4000" kern="1200" dirty="0"/>
        </a:p>
      </dsp:txBody>
      <dsp:txXfrm>
        <a:off x="2473347" y="2030533"/>
        <a:ext cx="9030592" cy="944434"/>
      </dsp:txXfrm>
    </dsp:sp>
    <dsp:sp modelId="{8D85F66A-54BC-4447-9A20-8FA85F4B3C76}">
      <dsp:nvSpPr>
        <dsp:cNvPr id="0" name=""/>
        <dsp:cNvSpPr/>
      </dsp:nvSpPr>
      <dsp:spPr>
        <a:xfrm>
          <a:off x="2300788" y="2974968"/>
          <a:ext cx="9203152"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6A3BC-D691-4B87-A5BB-6A2027B5BD0C}">
      <dsp:nvSpPr>
        <dsp:cNvPr id="0" name=""/>
        <dsp:cNvSpPr/>
      </dsp:nvSpPr>
      <dsp:spPr>
        <a:xfrm>
          <a:off x="0" y="867617"/>
          <a:ext cx="2876029"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165100" rIns="462280" bIns="165100" numCol="1" spcCol="1270" anchor="ctr" anchorCtr="0">
          <a:noAutofit/>
        </a:bodyPr>
        <a:lstStyle/>
        <a:p>
          <a:pPr marL="0" lvl="0" indent="0" algn="r" defTabSz="2889250">
            <a:lnSpc>
              <a:spcPct val="90000"/>
            </a:lnSpc>
            <a:spcBef>
              <a:spcPct val="0"/>
            </a:spcBef>
            <a:spcAft>
              <a:spcPct val="35000"/>
            </a:spcAft>
            <a:buNone/>
          </a:pPr>
          <a:r>
            <a:rPr lang="en-GB" sz="6500" kern="1200" dirty="0">
              <a:solidFill>
                <a:schemeClr val="tx1">
                  <a:lumMod val="65000"/>
                  <a:lumOff val="35000"/>
                </a:schemeClr>
              </a:solidFill>
            </a:rPr>
            <a:t>Why?</a:t>
          </a:r>
        </a:p>
      </dsp:txBody>
      <dsp:txXfrm>
        <a:off x="0" y="867617"/>
        <a:ext cx="2876029" cy="1287000"/>
      </dsp:txXfrm>
    </dsp:sp>
    <dsp:sp modelId="{B8ADCC1B-C340-4111-9389-E1BD4624B1B6}">
      <dsp:nvSpPr>
        <dsp:cNvPr id="0" name=""/>
        <dsp:cNvSpPr/>
      </dsp:nvSpPr>
      <dsp:spPr>
        <a:xfrm>
          <a:off x="2876029" y="586086"/>
          <a:ext cx="575205" cy="1850062"/>
        </a:xfrm>
        <a:prstGeom prst="leftBrace">
          <a:avLst>
            <a:gd name="adj1" fmla="val 35000"/>
            <a:gd name="adj2" fmla="val 50000"/>
          </a:avLst>
        </a:prstGeom>
        <a:noFill/>
        <a:ln w="10795"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97FD77-C661-48F0-A7F8-4F64AF21A7E0}">
      <dsp:nvSpPr>
        <dsp:cNvPr id="0" name=""/>
        <dsp:cNvSpPr/>
      </dsp:nvSpPr>
      <dsp:spPr>
        <a:xfrm>
          <a:off x="3681317" y="576827"/>
          <a:ext cx="7822799" cy="1868581"/>
        </a:xfrm>
        <a:prstGeom prst="rect">
          <a:avLst/>
        </a:prstGeom>
        <a:no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baseline="0" dirty="0">
              <a:solidFill>
                <a:prstClr val="black">
                  <a:lumMod val="65000"/>
                  <a:lumOff val="35000"/>
                </a:prstClr>
              </a:solidFill>
              <a:latin typeface="Tw Cen MT" panose="020B0602020104020603"/>
              <a:ea typeface="+mn-ea"/>
              <a:cs typeface="+mn-cs"/>
            </a:rPr>
            <a:t>Interface for expressing machine learning models</a:t>
          </a:r>
          <a:endParaRPr lang="en-GB" sz="2900" kern="1200" baseline="0" dirty="0">
            <a:solidFill>
              <a:prstClr val="black">
                <a:lumMod val="65000"/>
                <a:lumOff val="35000"/>
              </a:prstClr>
            </a:solidFill>
            <a:latin typeface="Tw Cen MT" panose="020B0602020104020603"/>
            <a:ea typeface="+mn-ea"/>
            <a:cs typeface="+mn-cs"/>
          </a:endParaRPr>
        </a:p>
        <a:p>
          <a:pPr marL="285750" lvl="1" indent="-285750" algn="l" defTabSz="1289050">
            <a:lnSpc>
              <a:spcPct val="90000"/>
            </a:lnSpc>
            <a:spcBef>
              <a:spcPct val="0"/>
            </a:spcBef>
            <a:spcAft>
              <a:spcPct val="15000"/>
            </a:spcAft>
            <a:buChar char="•"/>
          </a:pPr>
          <a:r>
            <a:rPr lang="en-US" sz="2900" kern="1200" baseline="0" dirty="0">
              <a:solidFill>
                <a:prstClr val="black">
                  <a:lumMod val="65000"/>
                  <a:lumOff val="35000"/>
                </a:prstClr>
              </a:solidFill>
              <a:latin typeface="Tw Cen MT" panose="020B0602020104020603"/>
              <a:ea typeface="+mn-ea"/>
              <a:cs typeface="+mn-cs"/>
            </a:rPr>
            <a:t>Implementation for executing such models</a:t>
          </a:r>
          <a:endParaRPr lang="en-GB" sz="2900" kern="1200" baseline="0" dirty="0">
            <a:solidFill>
              <a:prstClr val="black">
                <a:lumMod val="65000"/>
                <a:lumOff val="35000"/>
              </a:prstClr>
            </a:solidFill>
            <a:latin typeface="Tw Cen MT" panose="020B0602020104020603"/>
            <a:ea typeface="+mn-ea"/>
            <a:cs typeface="+mn-cs"/>
          </a:endParaRPr>
        </a:p>
        <a:p>
          <a:pPr marL="285750" lvl="1" indent="-285750" algn="l" defTabSz="1289050">
            <a:lnSpc>
              <a:spcPct val="90000"/>
            </a:lnSpc>
            <a:spcBef>
              <a:spcPct val="0"/>
            </a:spcBef>
            <a:spcAft>
              <a:spcPct val="15000"/>
            </a:spcAft>
            <a:buChar char="•"/>
          </a:pPr>
          <a:r>
            <a:rPr lang="es-ES" sz="2900" kern="1200" baseline="0" dirty="0" err="1">
              <a:solidFill>
                <a:prstClr val="black">
                  <a:lumMod val="65000"/>
                  <a:lumOff val="35000"/>
                </a:prstClr>
              </a:solidFill>
              <a:latin typeface="Tw Cen MT" panose="020B0602020104020603"/>
              <a:ea typeface="+mn-ea"/>
              <a:cs typeface="+mn-cs"/>
            </a:rPr>
            <a:t>Handles</a:t>
          </a:r>
          <a:r>
            <a:rPr lang="es-ES" sz="2900" kern="1200" baseline="0" dirty="0">
              <a:solidFill>
                <a:prstClr val="black">
                  <a:lumMod val="65000"/>
                  <a:lumOff val="35000"/>
                </a:prstClr>
              </a:solidFill>
              <a:latin typeface="Tw Cen MT" panose="020B0602020104020603"/>
              <a:ea typeface="+mn-ea"/>
              <a:cs typeface="+mn-cs"/>
            </a:rPr>
            <a:t> </a:t>
          </a:r>
          <a:r>
            <a:rPr lang="es-ES" sz="2900" kern="1200" baseline="0" dirty="0" err="1">
              <a:solidFill>
                <a:prstClr val="black">
                  <a:lumMod val="65000"/>
                  <a:lumOff val="35000"/>
                </a:prstClr>
              </a:solidFill>
              <a:latin typeface="Tw Cen MT" panose="020B0602020104020603"/>
              <a:ea typeface="+mn-ea"/>
              <a:cs typeface="+mn-cs"/>
            </a:rPr>
            <a:t>multiple</a:t>
          </a:r>
          <a:r>
            <a:rPr lang="es-ES" sz="2900" kern="1200" baseline="0" dirty="0">
              <a:solidFill>
                <a:prstClr val="black">
                  <a:lumMod val="65000"/>
                  <a:lumOff val="35000"/>
                </a:prstClr>
              </a:solidFill>
              <a:latin typeface="Tw Cen MT" panose="020B0602020104020603"/>
              <a:ea typeface="+mn-ea"/>
              <a:cs typeface="+mn-cs"/>
            </a:rPr>
            <a:t> </a:t>
          </a:r>
          <a:r>
            <a:rPr lang="es-ES" sz="2900" kern="1200" baseline="0" dirty="0" err="1">
              <a:solidFill>
                <a:prstClr val="black">
                  <a:lumMod val="65000"/>
                  <a:lumOff val="35000"/>
                </a:prstClr>
              </a:solidFill>
              <a:latin typeface="Tw Cen MT" panose="020B0602020104020603"/>
              <a:ea typeface="+mn-ea"/>
              <a:cs typeface="+mn-cs"/>
            </a:rPr>
            <a:t>CPUs</a:t>
          </a:r>
          <a:r>
            <a:rPr lang="es-ES" sz="2900" kern="1200" baseline="0" dirty="0">
              <a:solidFill>
                <a:prstClr val="black">
                  <a:lumMod val="65000"/>
                  <a:lumOff val="35000"/>
                </a:prstClr>
              </a:solidFill>
              <a:latin typeface="Tw Cen MT" panose="020B0602020104020603"/>
              <a:ea typeface="+mn-ea"/>
              <a:cs typeface="+mn-cs"/>
            </a:rPr>
            <a:t> and </a:t>
          </a:r>
          <a:r>
            <a:rPr lang="es-ES" sz="2900" kern="1200" baseline="0" dirty="0" err="1">
              <a:solidFill>
                <a:prstClr val="black">
                  <a:lumMod val="65000"/>
                  <a:lumOff val="35000"/>
                </a:prstClr>
              </a:solidFill>
              <a:latin typeface="Tw Cen MT" panose="020B0602020104020603"/>
              <a:ea typeface="+mn-ea"/>
              <a:cs typeface="+mn-cs"/>
            </a:rPr>
            <a:t>GPUs</a:t>
          </a:r>
          <a:endParaRPr lang="en-GB" sz="2900" kern="1200" baseline="0" dirty="0">
            <a:solidFill>
              <a:prstClr val="black">
                <a:lumMod val="65000"/>
                <a:lumOff val="35000"/>
              </a:prstClr>
            </a:solidFill>
            <a:latin typeface="Tw Cen MT" panose="020B0602020104020603"/>
            <a:ea typeface="+mn-ea"/>
            <a:cs typeface="+mn-cs"/>
          </a:endParaRPr>
        </a:p>
        <a:p>
          <a:pPr marL="285750" lvl="1" indent="-285750" algn="l" defTabSz="1289050">
            <a:lnSpc>
              <a:spcPct val="90000"/>
            </a:lnSpc>
            <a:spcBef>
              <a:spcPct val="0"/>
            </a:spcBef>
            <a:spcAft>
              <a:spcPct val="15000"/>
            </a:spcAft>
            <a:buChar char="•"/>
          </a:pPr>
          <a:r>
            <a:rPr lang="es-ES" sz="2900" kern="1200" baseline="0" dirty="0">
              <a:solidFill>
                <a:prstClr val="black">
                  <a:lumMod val="65000"/>
                  <a:lumOff val="35000"/>
                </a:prstClr>
              </a:solidFill>
              <a:latin typeface="Tw Cen MT" panose="020B0602020104020603"/>
              <a:ea typeface="+mn-ea"/>
              <a:cs typeface="+mn-cs"/>
            </a:rPr>
            <a:t>Multi-</a:t>
          </a:r>
          <a:r>
            <a:rPr lang="es-ES" sz="2900" kern="1200" baseline="0" dirty="0" err="1">
              <a:solidFill>
                <a:prstClr val="black">
                  <a:lumMod val="65000"/>
                  <a:lumOff val="35000"/>
                </a:prstClr>
              </a:solidFill>
              <a:latin typeface="Tw Cen MT" panose="020B0602020104020603"/>
              <a:ea typeface="+mn-ea"/>
              <a:cs typeface="+mn-cs"/>
            </a:rPr>
            <a:t>platform</a:t>
          </a:r>
          <a:endParaRPr lang="en-GB" sz="2900" kern="1200" baseline="0" dirty="0">
            <a:solidFill>
              <a:prstClr val="black">
                <a:lumMod val="65000"/>
                <a:lumOff val="35000"/>
              </a:prstClr>
            </a:solidFill>
            <a:latin typeface="Tw Cen MT" panose="020B0602020104020603"/>
            <a:ea typeface="+mn-ea"/>
            <a:cs typeface="+mn-cs"/>
          </a:endParaRPr>
        </a:p>
      </dsp:txBody>
      <dsp:txXfrm>
        <a:off x="3681317" y="576827"/>
        <a:ext cx="7822799" cy="1868581"/>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DDDFB6-CA13-4FEC-8ED3-F8810E2E31A9}" type="datetimeFigureOut">
              <a:rPr lang="es-ES" smtClean="0"/>
              <a:t>02/11/2018</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3E65B1-DC05-4021-8D2D-3F6A77956557}" type="slidenum">
              <a:rPr lang="es-ES" smtClean="0"/>
              <a:t>‹#›</a:t>
            </a:fld>
            <a:endParaRPr lang="es-ES"/>
          </a:p>
        </p:txBody>
      </p:sp>
    </p:spTree>
    <p:extLst>
      <p:ext uri="{BB962C8B-B14F-4D97-AF65-F5344CB8AC3E}">
        <p14:creationId xmlns:p14="http://schemas.microsoft.com/office/powerpoint/2010/main" val="25886726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98DDE1-7473-4089-A3EB-80E19C00570C}" type="datetimeFigureOut">
              <a:rPr lang="en-US" smtClean="0"/>
              <a:t>11/2/2018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BB2E5-D305-412D-A528-E39D5186BA83}" type="slidenum">
              <a:rPr lang="en-US" smtClean="0"/>
              <a:t>‹#›</a:t>
            </a:fld>
            <a:endParaRPr lang="en-US"/>
          </a:p>
        </p:txBody>
      </p:sp>
    </p:spTree>
    <p:extLst>
      <p:ext uri="{BB962C8B-B14F-4D97-AF65-F5344CB8AC3E}">
        <p14:creationId xmlns:p14="http://schemas.microsoft.com/office/powerpoint/2010/main" val="16896451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0BA68F0C-750B-6440-A7B4-17C12343E522}" type="slidenum">
              <a:rPr lang="es-ES" smtClean="0"/>
              <a:t>2</a:t>
            </a:fld>
            <a:endParaRPr lang="es-ES"/>
          </a:p>
        </p:txBody>
      </p:sp>
    </p:spTree>
    <p:extLst>
      <p:ext uri="{BB962C8B-B14F-4D97-AF65-F5344CB8AC3E}">
        <p14:creationId xmlns:p14="http://schemas.microsoft.com/office/powerpoint/2010/main" val="905117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Sir Francis Galton and </a:t>
            </a:r>
            <a:r>
              <a:rPr lang="es-ES" dirty="0" err="1"/>
              <a:t>the</a:t>
            </a:r>
            <a:r>
              <a:rPr lang="es-ES" dirty="0"/>
              <a:t> linear </a:t>
            </a:r>
            <a:r>
              <a:rPr lang="es-ES" dirty="0" err="1"/>
              <a:t>regression</a:t>
            </a:r>
            <a:r>
              <a:rPr lang="es-ES" dirty="0"/>
              <a:t>.</a:t>
            </a:r>
            <a:endParaRPr lang="en-GB" dirty="0"/>
          </a:p>
        </p:txBody>
      </p:sp>
      <p:sp>
        <p:nvSpPr>
          <p:cNvPr id="4" name="Slide Number Placeholder 3"/>
          <p:cNvSpPr>
            <a:spLocks noGrp="1"/>
          </p:cNvSpPr>
          <p:nvPr>
            <p:ph type="sldNum" sz="quarter" idx="10"/>
          </p:nvPr>
        </p:nvSpPr>
        <p:spPr/>
        <p:txBody>
          <a:bodyPr/>
          <a:lstStyle/>
          <a:p>
            <a:fld id="{805BB2E5-D305-412D-A528-E39D5186BA83}" type="slidenum">
              <a:rPr lang="en-US" smtClean="0"/>
              <a:t>13</a:t>
            </a:fld>
            <a:endParaRPr lang="en-US"/>
          </a:p>
        </p:txBody>
      </p:sp>
    </p:spTree>
    <p:extLst>
      <p:ext uri="{BB962C8B-B14F-4D97-AF65-F5344CB8AC3E}">
        <p14:creationId xmlns:p14="http://schemas.microsoft.com/office/powerpoint/2010/main" val="1026165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Geoff</a:t>
            </a:r>
            <a:r>
              <a:rPr lang="es-ES" dirty="0"/>
              <a:t> Hinton.</a:t>
            </a:r>
            <a:endParaRPr lang="en-GB" dirty="0"/>
          </a:p>
        </p:txBody>
      </p:sp>
      <p:sp>
        <p:nvSpPr>
          <p:cNvPr id="4" name="Slide Number Placeholder 3"/>
          <p:cNvSpPr>
            <a:spLocks noGrp="1"/>
          </p:cNvSpPr>
          <p:nvPr>
            <p:ph type="sldNum" sz="quarter" idx="10"/>
          </p:nvPr>
        </p:nvSpPr>
        <p:spPr/>
        <p:txBody>
          <a:bodyPr/>
          <a:lstStyle/>
          <a:p>
            <a:fld id="{805BB2E5-D305-412D-A528-E39D5186BA83}" type="slidenum">
              <a:rPr lang="en-US" smtClean="0"/>
              <a:t>14</a:t>
            </a:fld>
            <a:endParaRPr lang="en-US"/>
          </a:p>
        </p:txBody>
      </p:sp>
    </p:spTree>
    <p:extLst>
      <p:ext uri="{BB962C8B-B14F-4D97-AF65-F5344CB8AC3E}">
        <p14:creationId xmlns:p14="http://schemas.microsoft.com/office/powerpoint/2010/main" val="13084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11/5/2018 10:57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838358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66212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031671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892259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25522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069596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55270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01279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0BA68F0C-750B-6440-A7B4-17C12343E522}" type="slidenum">
              <a:rPr lang="es-ES" smtClean="0"/>
              <a:t>3</a:t>
            </a:fld>
            <a:endParaRPr lang="es-ES"/>
          </a:p>
        </p:txBody>
      </p:sp>
    </p:spTree>
    <p:extLst>
      <p:ext uri="{BB962C8B-B14F-4D97-AF65-F5344CB8AC3E}">
        <p14:creationId xmlns:p14="http://schemas.microsoft.com/office/powerpoint/2010/main" val="609404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552589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781394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264346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098610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738595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207183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965959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11/2/2018 4:07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556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11/2/2018 4:07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084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11/2/2018 4:07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631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Paul Stein and Nick </a:t>
            </a:r>
            <a:r>
              <a:rPr lang="es-ES" dirty="0" err="1"/>
              <a:t>Metropolis</a:t>
            </a:r>
            <a:r>
              <a:rPr lang="es-ES" dirty="0"/>
              <a:t>, </a:t>
            </a:r>
            <a:r>
              <a:rPr lang="es-ES" dirty="0" err="1"/>
              <a:t>playing</a:t>
            </a:r>
            <a:r>
              <a:rPr lang="es-ES" dirty="0"/>
              <a:t> </a:t>
            </a:r>
            <a:r>
              <a:rPr lang="es-ES" dirty="0" err="1"/>
              <a:t>chess</a:t>
            </a:r>
            <a:r>
              <a:rPr lang="es-ES" dirty="0"/>
              <a:t> in </a:t>
            </a:r>
            <a:r>
              <a:rPr lang="es-ES" dirty="0" err="1"/>
              <a:t>the</a:t>
            </a:r>
            <a:r>
              <a:rPr lang="es-ES" dirty="0"/>
              <a:t> MANIAC 1</a:t>
            </a:r>
            <a:r>
              <a:rPr lang="en-GB" dirty="0"/>
              <a:t>, in Los Alamos.</a:t>
            </a:r>
          </a:p>
          <a:p>
            <a:r>
              <a:rPr lang="es-ES" dirty="0"/>
              <a:t>F</a:t>
            </a:r>
            <a:r>
              <a:rPr lang="en-GB" dirty="0" err="1"/>
              <a:t>irst</a:t>
            </a:r>
            <a:r>
              <a:rPr lang="en-GB" dirty="0"/>
              <a:t> time a human was defeated in an “intellect game”. Rule based.</a:t>
            </a:r>
          </a:p>
          <a:p>
            <a:r>
              <a:rPr lang="es-ES" dirty="0"/>
              <a:t>T</a:t>
            </a:r>
            <a:r>
              <a:rPr lang="en-GB" dirty="0"/>
              <a:t>hey dressed way better than computer scientists today :)</a:t>
            </a:r>
            <a:endParaRPr lang="es-ES" dirty="0"/>
          </a:p>
        </p:txBody>
      </p:sp>
      <p:sp>
        <p:nvSpPr>
          <p:cNvPr id="4" name="Slide Number Placeholder 3"/>
          <p:cNvSpPr>
            <a:spLocks noGrp="1"/>
          </p:cNvSpPr>
          <p:nvPr>
            <p:ph type="sldNum" sz="quarter" idx="10"/>
          </p:nvPr>
        </p:nvSpPr>
        <p:spPr/>
        <p:txBody>
          <a:bodyPr/>
          <a:lstStyle/>
          <a:p>
            <a:fld id="{805BB2E5-D305-412D-A528-E39D5186BA83}" type="slidenum">
              <a:rPr lang="en-US" smtClean="0"/>
              <a:t>5</a:t>
            </a:fld>
            <a:endParaRPr lang="en-US"/>
          </a:p>
        </p:txBody>
      </p:sp>
    </p:spTree>
    <p:extLst>
      <p:ext uri="{BB962C8B-B14F-4D97-AF65-F5344CB8AC3E}">
        <p14:creationId xmlns:p14="http://schemas.microsoft.com/office/powerpoint/2010/main" val="3577242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11/2/2018 4:07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7095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11/2/2018 4:07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5154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11/2/2018 4:07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636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556084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562232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764036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294920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0316424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5680009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690729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Frank </a:t>
            </a:r>
            <a:r>
              <a:rPr lang="es-ES" dirty="0" err="1"/>
              <a:t>Rossemblatt</a:t>
            </a:r>
            <a:r>
              <a:rPr lang="es-ES" dirty="0"/>
              <a:t>, 1956</a:t>
            </a:r>
          </a:p>
          <a:p>
            <a:r>
              <a:rPr lang="es-ES" dirty="0"/>
              <a:t>400 </a:t>
            </a:r>
            <a:r>
              <a:rPr lang="es-ES" dirty="0" err="1"/>
              <a:t>photovoltaic</a:t>
            </a:r>
            <a:r>
              <a:rPr lang="es-ES" dirty="0"/>
              <a:t> </a:t>
            </a:r>
            <a:r>
              <a:rPr lang="es-ES" dirty="0" err="1"/>
              <a:t>cells</a:t>
            </a:r>
            <a:r>
              <a:rPr lang="es-ES" dirty="0"/>
              <a:t> as input</a:t>
            </a:r>
          </a:p>
          <a:p>
            <a:r>
              <a:rPr lang="es-ES" dirty="0" err="1"/>
              <a:t>Weights</a:t>
            </a:r>
            <a:r>
              <a:rPr lang="es-ES" dirty="0"/>
              <a:t> and </a:t>
            </a:r>
            <a:r>
              <a:rPr lang="es-ES" dirty="0" err="1"/>
              <a:t>bias</a:t>
            </a:r>
            <a:r>
              <a:rPr lang="es-ES" dirty="0"/>
              <a:t> as </a:t>
            </a:r>
            <a:r>
              <a:rPr lang="es-ES" dirty="0" err="1"/>
              <a:t>potentiometers</a:t>
            </a:r>
            <a:r>
              <a:rPr lang="es-ES" dirty="0"/>
              <a:t>, </a:t>
            </a:r>
            <a:r>
              <a:rPr lang="es-ES" dirty="0" err="1"/>
              <a:t>electrically</a:t>
            </a:r>
            <a:r>
              <a:rPr lang="es-ES" dirty="0"/>
              <a:t> </a:t>
            </a:r>
            <a:r>
              <a:rPr lang="es-ES" dirty="0" err="1"/>
              <a:t>rotated</a:t>
            </a:r>
            <a:r>
              <a:rPr lang="es-ES" dirty="0"/>
              <a:t>.</a:t>
            </a:r>
            <a:endParaRPr lang="en-GB" dirty="0"/>
          </a:p>
        </p:txBody>
      </p:sp>
      <p:sp>
        <p:nvSpPr>
          <p:cNvPr id="4" name="Slide Number Placeholder 3"/>
          <p:cNvSpPr>
            <a:spLocks noGrp="1"/>
          </p:cNvSpPr>
          <p:nvPr>
            <p:ph type="sldNum" sz="quarter" idx="10"/>
          </p:nvPr>
        </p:nvSpPr>
        <p:spPr/>
        <p:txBody>
          <a:bodyPr/>
          <a:lstStyle/>
          <a:p>
            <a:fld id="{805BB2E5-D305-412D-A528-E39D5186BA83}" type="slidenum">
              <a:rPr lang="en-US" smtClean="0"/>
              <a:t>6</a:t>
            </a:fld>
            <a:endParaRPr lang="en-US"/>
          </a:p>
        </p:txBody>
      </p:sp>
    </p:spTree>
    <p:extLst>
      <p:ext uri="{BB962C8B-B14F-4D97-AF65-F5344CB8AC3E}">
        <p14:creationId xmlns:p14="http://schemas.microsoft.com/office/powerpoint/2010/main" val="19678805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4134997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5720600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860978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1713697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280218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36037119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1001553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3842735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5099628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3704258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Frank </a:t>
            </a:r>
            <a:r>
              <a:rPr lang="es-ES" dirty="0" err="1"/>
              <a:t>Rossemblatt</a:t>
            </a:r>
            <a:r>
              <a:rPr lang="es-ES" dirty="0"/>
              <a:t>, 1956</a:t>
            </a:r>
          </a:p>
          <a:p>
            <a:r>
              <a:rPr lang="es-ES" dirty="0"/>
              <a:t>400 </a:t>
            </a:r>
            <a:r>
              <a:rPr lang="es-ES" dirty="0" err="1"/>
              <a:t>photovoltaic</a:t>
            </a:r>
            <a:r>
              <a:rPr lang="es-ES" dirty="0"/>
              <a:t> </a:t>
            </a:r>
            <a:r>
              <a:rPr lang="es-ES" dirty="0" err="1"/>
              <a:t>cells</a:t>
            </a:r>
            <a:r>
              <a:rPr lang="es-ES" dirty="0"/>
              <a:t> as input</a:t>
            </a:r>
          </a:p>
          <a:p>
            <a:r>
              <a:rPr lang="es-ES" dirty="0" err="1"/>
              <a:t>Wights</a:t>
            </a:r>
            <a:r>
              <a:rPr lang="es-ES" dirty="0"/>
              <a:t> and </a:t>
            </a:r>
            <a:r>
              <a:rPr lang="es-ES" dirty="0" err="1"/>
              <a:t>bias</a:t>
            </a:r>
            <a:r>
              <a:rPr lang="es-ES" dirty="0"/>
              <a:t> as </a:t>
            </a:r>
            <a:r>
              <a:rPr lang="es-ES" dirty="0" err="1"/>
              <a:t>potentiometers</a:t>
            </a:r>
            <a:r>
              <a:rPr lang="es-ES" dirty="0"/>
              <a:t>, </a:t>
            </a:r>
            <a:r>
              <a:rPr lang="es-ES" dirty="0" err="1"/>
              <a:t>electrically</a:t>
            </a:r>
            <a:r>
              <a:rPr lang="es-ES" dirty="0"/>
              <a:t> </a:t>
            </a:r>
            <a:r>
              <a:rPr lang="es-ES" dirty="0" err="1"/>
              <a:t>rotated</a:t>
            </a:r>
            <a:r>
              <a:rPr lang="es-ES" dirty="0"/>
              <a:t>.</a:t>
            </a:r>
            <a:endParaRPr lang="en-GB" dirty="0"/>
          </a:p>
        </p:txBody>
      </p:sp>
      <p:sp>
        <p:nvSpPr>
          <p:cNvPr id="4" name="Slide Number Placeholder 3"/>
          <p:cNvSpPr>
            <a:spLocks noGrp="1"/>
          </p:cNvSpPr>
          <p:nvPr>
            <p:ph type="sldNum" sz="quarter" idx="10"/>
          </p:nvPr>
        </p:nvSpPr>
        <p:spPr/>
        <p:txBody>
          <a:bodyPr/>
          <a:lstStyle/>
          <a:p>
            <a:fld id="{805BB2E5-D305-412D-A528-E39D5186BA83}" type="slidenum">
              <a:rPr lang="en-US" smtClean="0"/>
              <a:t>7</a:t>
            </a:fld>
            <a:endParaRPr lang="en-US"/>
          </a:p>
        </p:txBody>
      </p:sp>
    </p:spTree>
    <p:extLst>
      <p:ext uri="{BB962C8B-B14F-4D97-AF65-F5344CB8AC3E}">
        <p14:creationId xmlns:p14="http://schemas.microsoft.com/office/powerpoint/2010/main" val="2984622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19663635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11/2/2018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3192797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Marvin Minsky, Claude Shannon, Ray </a:t>
            </a:r>
            <a:r>
              <a:rPr lang="en-US" dirty="0" err="1"/>
              <a:t>Solomonoff</a:t>
            </a:r>
            <a:r>
              <a:rPr lang="en-US" dirty="0"/>
              <a:t> and other scientists</a:t>
            </a:r>
            <a:endParaRPr lang="en-GB" sz="1200" dirty="0"/>
          </a:p>
          <a:p>
            <a:r>
              <a:rPr lang="en-GB" sz="1200" dirty="0"/>
              <a:t>1956, </a:t>
            </a:r>
            <a:r>
              <a:rPr lang="en-US" sz="1200" dirty="0"/>
              <a:t>Dartmouth Summer Research Project on Artificial Intelligence.</a:t>
            </a:r>
          </a:p>
          <a:p>
            <a:r>
              <a:rPr lang="en-US" sz="1200" dirty="0"/>
              <a:t>Still dressing better than today :)</a:t>
            </a:r>
          </a:p>
          <a:p>
            <a:r>
              <a:rPr lang="en-US" sz="1200" b="1" dirty="0"/>
              <a:t>Those were happy days…</a:t>
            </a:r>
            <a:endParaRPr lang="en-GB" b="1" dirty="0"/>
          </a:p>
        </p:txBody>
      </p:sp>
      <p:sp>
        <p:nvSpPr>
          <p:cNvPr id="4" name="Slide Number Placeholder 3"/>
          <p:cNvSpPr>
            <a:spLocks noGrp="1"/>
          </p:cNvSpPr>
          <p:nvPr>
            <p:ph type="sldNum" sz="quarter" idx="10"/>
          </p:nvPr>
        </p:nvSpPr>
        <p:spPr/>
        <p:txBody>
          <a:bodyPr/>
          <a:lstStyle/>
          <a:p>
            <a:fld id="{805BB2E5-D305-412D-A528-E39D5186BA83}" type="slidenum">
              <a:rPr lang="en-US" smtClean="0"/>
              <a:t>8</a:t>
            </a:fld>
            <a:endParaRPr lang="en-US"/>
          </a:p>
        </p:txBody>
      </p:sp>
    </p:spTree>
    <p:extLst>
      <p:ext uri="{BB962C8B-B14F-4D97-AF65-F5344CB8AC3E}">
        <p14:creationId xmlns:p14="http://schemas.microsoft.com/office/powerpoint/2010/main" val="2218345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Ivaknenko</a:t>
            </a:r>
            <a:r>
              <a:rPr lang="es-ES" dirty="0"/>
              <a:t> </a:t>
            </a:r>
            <a:r>
              <a:rPr lang="es-ES" dirty="0" err="1"/>
              <a:t>developed</a:t>
            </a:r>
            <a:r>
              <a:rPr lang="es-ES" dirty="0"/>
              <a:t> MLP in 1965, </a:t>
            </a:r>
            <a:r>
              <a:rPr lang="es-ES" b="1" dirty="0" err="1"/>
              <a:t>but</a:t>
            </a:r>
            <a:r>
              <a:rPr lang="es-ES" b="1" dirty="0"/>
              <a:t>…</a:t>
            </a:r>
            <a:endParaRPr lang="en-GB" b="1" dirty="0"/>
          </a:p>
        </p:txBody>
      </p:sp>
      <p:sp>
        <p:nvSpPr>
          <p:cNvPr id="4" name="Slide Number Placeholder 3"/>
          <p:cNvSpPr>
            <a:spLocks noGrp="1"/>
          </p:cNvSpPr>
          <p:nvPr>
            <p:ph type="sldNum" sz="quarter" idx="10"/>
          </p:nvPr>
        </p:nvSpPr>
        <p:spPr/>
        <p:txBody>
          <a:bodyPr/>
          <a:lstStyle/>
          <a:p>
            <a:fld id="{805BB2E5-D305-412D-A528-E39D5186BA83}" type="slidenum">
              <a:rPr lang="en-US" smtClean="0"/>
              <a:t>9</a:t>
            </a:fld>
            <a:endParaRPr lang="en-US"/>
          </a:p>
        </p:txBody>
      </p:sp>
    </p:spTree>
    <p:extLst>
      <p:ext uri="{BB962C8B-B14F-4D97-AF65-F5344CB8AC3E}">
        <p14:creationId xmlns:p14="http://schemas.microsoft.com/office/powerpoint/2010/main" val="597419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Marvin </a:t>
            </a:r>
            <a:r>
              <a:rPr lang="es-ES" dirty="0" err="1"/>
              <a:t>Minksy</a:t>
            </a:r>
            <a:r>
              <a:rPr lang="es-ES" dirty="0"/>
              <a:t> and Seymour </a:t>
            </a:r>
            <a:r>
              <a:rPr lang="es-ES" dirty="0" err="1"/>
              <a:t>Papert</a:t>
            </a:r>
            <a:r>
              <a:rPr lang="es-ES" dirty="0"/>
              <a:t>.</a:t>
            </a:r>
            <a:endParaRPr lang="en-GB" dirty="0"/>
          </a:p>
        </p:txBody>
      </p:sp>
      <p:sp>
        <p:nvSpPr>
          <p:cNvPr id="4" name="Slide Number Placeholder 3"/>
          <p:cNvSpPr>
            <a:spLocks noGrp="1"/>
          </p:cNvSpPr>
          <p:nvPr>
            <p:ph type="sldNum" sz="quarter" idx="10"/>
          </p:nvPr>
        </p:nvSpPr>
        <p:spPr/>
        <p:txBody>
          <a:bodyPr/>
          <a:lstStyle/>
          <a:p>
            <a:fld id="{805BB2E5-D305-412D-A528-E39D5186BA83}" type="slidenum">
              <a:rPr lang="en-US" smtClean="0"/>
              <a:t>11</a:t>
            </a:fld>
            <a:endParaRPr lang="en-US"/>
          </a:p>
        </p:txBody>
      </p:sp>
    </p:spTree>
    <p:extLst>
      <p:ext uri="{BB962C8B-B14F-4D97-AF65-F5344CB8AC3E}">
        <p14:creationId xmlns:p14="http://schemas.microsoft.com/office/powerpoint/2010/main" val="2455731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805BB2E5-D305-412D-A528-E39D5186BA83}" type="slidenum">
              <a:rPr lang="en-US" smtClean="0"/>
              <a:t>12</a:t>
            </a:fld>
            <a:endParaRPr lang="en-US"/>
          </a:p>
        </p:txBody>
      </p:sp>
    </p:spTree>
    <p:extLst>
      <p:ext uri="{BB962C8B-B14F-4D97-AF65-F5344CB8AC3E}">
        <p14:creationId xmlns:p14="http://schemas.microsoft.com/office/powerpoint/2010/main" val="24384212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12.png"/><Relationship Id="rId7" Type="http://schemas.openxmlformats.org/officeDocument/2006/relationships/image" Target="../media/image18.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image" Target="../media/image1.jpg"/><Relationship Id="rId16" Type="http://schemas.openxmlformats.org/officeDocument/2006/relationships/image" Target="../media/image27.svg"/><Relationship Id="rId1" Type="http://schemas.openxmlformats.org/officeDocument/2006/relationships/slideMaster" Target="../slideMasters/slideMaster2.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svg"/><Relationship Id="rId4" Type="http://schemas.openxmlformats.org/officeDocument/2006/relationships/image" Target="../media/image3.svg"/><Relationship Id="rId9" Type="http://schemas.openxmlformats.org/officeDocument/2006/relationships/image" Target="../media/image20.png"/><Relationship Id="rId14" Type="http://schemas.openxmlformats.org/officeDocument/2006/relationships/image" Target="../media/image2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Long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echa"/>
          <p:cNvSpPr>
            <a:spLocks noGrp="1"/>
          </p:cNvSpPr>
          <p:nvPr>
            <p:ph type="body" sz="quarter" idx="14" hasCustomPrompt="1"/>
          </p:nvPr>
        </p:nvSpPr>
        <p:spPr>
          <a:xfrm>
            <a:off x="5272215" y="3234402"/>
            <a:ext cx="5865340" cy="523220"/>
          </a:xfrm>
        </p:spPr>
        <p:txBody>
          <a:bodyPr wrap="square" anchor="ctr">
            <a:spAutoFit/>
          </a:bodyPr>
          <a:lstStyle>
            <a:lvl1pPr marL="0" indent="0" algn="l">
              <a:buNone/>
              <a:defRPr sz="2800" b="1"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DD.MM.YY</a:t>
            </a:r>
          </a:p>
        </p:txBody>
      </p:sp>
      <p:sp>
        <p:nvSpPr>
          <p:cNvPr id="15" name="titulo"/>
          <p:cNvSpPr>
            <a:spLocks noGrp="1"/>
          </p:cNvSpPr>
          <p:nvPr>
            <p:ph type="title" hasCustomPrompt="1"/>
          </p:nvPr>
        </p:nvSpPr>
        <p:spPr>
          <a:xfrm>
            <a:off x="5272215" y="938877"/>
            <a:ext cx="5865341" cy="2264568"/>
          </a:xfrm>
        </p:spPr>
        <p:txBody>
          <a:bodyPr anchor="t" anchorCtr="0">
            <a:noAutofit/>
          </a:bodyPr>
          <a:lstStyle>
            <a:lvl1pPr>
              <a:defRPr sz="4800" b="0">
                <a:solidFill>
                  <a:srgbClr val="00D0FF"/>
                </a:solidFill>
              </a:defRPr>
            </a:lvl1pPr>
          </a:lstStyle>
          <a:p>
            <a:r>
              <a:rPr lang="en-US" dirty="0" err="1"/>
              <a:t>Nombre</a:t>
            </a:r>
            <a:r>
              <a:rPr lang="en-US" dirty="0"/>
              <a:t> del </a:t>
            </a:r>
            <a:r>
              <a:rPr lang="en-US" dirty="0" err="1"/>
              <a:t>evento</a:t>
            </a:r>
            <a:r>
              <a:rPr lang="en-US" dirty="0"/>
              <a:t> </a:t>
            </a:r>
            <a:r>
              <a:rPr lang="en-US" dirty="0" err="1"/>
              <a:t>en</a:t>
            </a:r>
            <a:r>
              <a:rPr lang="en-US" dirty="0"/>
              <a:t> </a:t>
            </a:r>
            <a:r>
              <a:rPr lang="en-US" dirty="0" err="1"/>
              <a:t>varias</a:t>
            </a:r>
            <a:r>
              <a:rPr lang="en-US" dirty="0"/>
              <a:t> </a:t>
            </a:r>
            <a:r>
              <a:rPr lang="en-US" dirty="0" err="1"/>
              <a:t>lineas</a:t>
            </a:r>
            <a:r>
              <a:rPr lang="en-US" dirty="0"/>
              <a:t> de </a:t>
            </a:r>
            <a:r>
              <a:rPr lang="en-US" dirty="0" err="1"/>
              <a:t>texto</a:t>
            </a:r>
            <a:r>
              <a:rPr lang="en-US" dirty="0"/>
              <a:t>    </a:t>
            </a:r>
            <a:endParaRPr lang="es-ES" dirty="0"/>
          </a:p>
        </p:txBody>
      </p:sp>
      <p:pic>
        <p:nvPicPr>
          <p:cNvPr id="21" name="logo"/>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261" y="2928045"/>
            <a:ext cx="3240000" cy="550800"/>
          </a:xfrm>
          <a:prstGeom prst="rect">
            <a:avLst/>
          </a:prstGeom>
        </p:spPr>
      </p:pic>
      <p:cxnSp>
        <p:nvCxnSpPr>
          <p:cNvPr id="29" name="linea"/>
          <p:cNvCxnSpPr/>
          <p:nvPr userDrawn="1"/>
        </p:nvCxnSpPr>
        <p:spPr>
          <a:xfrm>
            <a:off x="5362831" y="3854306"/>
            <a:ext cx="720000" cy="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3" name="marco"/>
          <p:cNvSpPr/>
          <p:nvPr userDrawn="1"/>
        </p:nvSpPr>
        <p:spPr>
          <a:xfrm>
            <a:off x="5107459" y="841786"/>
            <a:ext cx="6182481" cy="5174428"/>
          </a:xfrm>
          <a:prstGeom prst="rect">
            <a:avLst/>
          </a:prstGeom>
          <a:noFill/>
          <a:ln w="50800" cap="sq">
            <a:solidFill>
              <a:srgbClr val="00D0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fecha"/>
          <p:cNvSpPr>
            <a:spLocks noGrp="1"/>
          </p:cNvSpPr>
          <p:nvPr>
            <p:ph type="body" sz="quarter" idx="15" hasCustomPrompt="1"/>
          </p:nvPr>
        </p:nvSpPr>
        <p:spPr>
          <a:xfrm>
            <a:off x="5272215" y="5027390"/>
            <a:ext cx="5865340" cy="461665"/>
          </a:xfrm>
        </p:spPr>
        <p:txBody>
          <a:bodyPr wrap="square" anchor="ctr">
            <a:spAutoFit/>
          </a:bodyPr>
          <a:lstStyle>
            <a:lvl1pPr marL="0" indent="0" algn="l">
              <a:buNone/>
              <a:defRPr sz="2400" b="0"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err="1"/>
              <a:t>Nombre</a:t>
            </a:r>
            <a:r>
              <a:rPr lang="en-US" dirty="0"/>
              <a:t> ponente</a:t>
            </a:r>
          </a:p>
        </p:txBody>
      </p:sp>
      <p:sp>
        <p:nvSpPr>
          <p:cNvPr id="12" name="fecha"/>
          <p:cNvSpPr>
            <a:spLocks noGrp="1"/>
          </p:cNvSpPr>
          <p:nvPr>
            <p:ph type="body" sz="quarter" idx="16" hasCustomPrompt="1"/>
          </p:nvPr>
        </p:nvSpPr>
        <p:spPr>
          <a:xfrm>
            <a:off x="5272215" y="3917713"/>
            <a:ext cx="5865340" cy="1077218"/>
          </a:xfrm>
        </p:spPr>
        <p:txBody>
          <a:bodyPr wrap="square" anchor="ctr">
            <a:spAutoFit/>
          </a:bodyPr>
          <a:lstStyle>
            <a:lvl1pPr marL="0" indent="0" algn="l">
              <a:buNone/>
              <a:defRPr sz="3200" b="1" cap="none" baseline="0">
                <a:solidFill>
                  <a:srgbClr val="00D0FF"/>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err="1"/>
              <a:t>Tema</a:t>
            </a:r>
            <a:r>
              <a:rPr lang="en-US" dirty="0"/>
              <a:t> de la </a:t>
            </a:r>
            <a:r>
              <a:rPr lang="en-US" dirty="0" err="1"/>
              <a:t>charla</a:t>
            </a:r>
            <a:r>
              <a:rPr lang="en-US" dirty="0"/>
              <a:t> </a:t>
            </a:r>
            <a:r>
              <a:rPr lang="en-US" dirty="0" err="1"/>
              <a:t>en</a:t>
            </a:r>
            <a:r>
              <a:rPr lang="en-US" dirty="0"/>
              <a:t> dos </a:t>
            </a:r>
            <a:r>
              <a:rPr lang="en-US" dirty="0" err="1"/>
              <a:t>lineas</a:t>
            </a:r>
            <a:r>
              <a:rPr lang="en-US" dirty="0"/>
              <a:t> de </a:t>
            </a:r>
            <a:r>
              <a:rPr lang="en-US" dirty="0" err="1"/>
              <a:t>texto</a:t>
            </a:r>
            <a:endParaRPr lang="en-US" dirty="0"/>
          </a:p>
        </p:txBody>
      </p:sp>
      <p:sp>
        <p:nvSpPr>
          <p:cNvPr id="13" name="fecha"/>
          <p:cNvSpPr>
            <a:spLocks noGrp="1"/>
          </p:cNvSpPr>
          <p:nvPr>
            <p:ph type="body" sz="quarter" idx="17" hasCustomPrompt="1"/>
          </p:nvPr>
        </p:nvSpPr>
        <p:spPr>
          <a:xfrm>
            <a:off x="5272215" y="5498182"/>
            <a:ext cx="5865340" cy="400110"/>
          </a:xfrm>
        </p:spPr>
        <p:txBody>
          <a:bodyPr wrap="square" anchor="ctr">
            <a:spAutoFit/>
          </a:bodyPr>
          <a:lstStyle>
            <a:lvl1pPr marL="0" indent="0" algn="l">
              <a:buNone/>
              <a:defRPr sz="2000" b="0"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Cargo del ponente</a:t>
            </a:r>
          </a:p>
        </p:txBody>
      </p:sp>
    </p:spTree>
    <p:extLst>
      <p:ext uri="{BB962C8B-B14F-4D97-AF65-F5344CB8AC3E}">
        <p14:creationId xmlns:p14="http://schemas.microsoft.com/office/powerpoint/2010/main" val="1231538076"/>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mnasSubtitulo">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hasCustomPrompt="1"/>
          </p:nvPr>
        </p:nvSpPr>
        <p:spPr>
          <a:xfrm>
            <a:off x="1311965" y="2100470"/>
            <a:ext cx="9720471" cy="3438939"/>
          </a:xfrm>
        </p:spPr>
        <p:txBody>
          <a:bodyPr numCol="2" spcCol="360000">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5" name="Marcador de texto 4"/>
          <p:cNvSpPr>
            <a:spLocks noGrp="1"/>
          </p:cNvSpPr>
          <p:nvPr>
            <p:ph type="body" sz="quarter" idx="12" hasCustomPrompt="1"/>
          </p:nvPr>
        </p:nvSpPr>
        <p:spPr>
          <a:xfrm>
            <a:off x="1311964" y="1430138"/>
            <a:ext cx="9720471" cy="261862"/>
          </a:xfrm>
        </p:spPr>
        <p:txBody>
          <a:bodyPr/>
          <a:lstStyle>
            <a:lvl1pPr algn="ctr">
              <a:defRPr sz="1800">
                <a:solidFill>
                  <a:schemeClr val="tx1"/>
                </a:solidFill>
              </a:defRPr>
            </a:lvl1pPr>
          </a:lstStyle>
          <a:p>
            <a:pPr lvl="0"/>
            <a:r>
              <a:rPr lang="es-ES" dirty="0"/>
              <a:t>SUBITUTLO</a:t>
            </a:r>
          </a:p>
        </p:txBody>
      </p:sp>
      <p:cxnSp>
        <p:nvCxnSpPr>
          <p:cNvPr id="11" name="Straight Connector 11"/>
          <p:cNvCxnSpPr>
            <a:cxnSpLocks/>
          </p:cNvCxnSpPr>
          <p:nvPr userDrawn="1"/>
        </p:nvCxnSpPr>
        <p:spPr>
          <a:xfrm>
            <a:off x="5826000" y="181270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55272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mnas">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hasCustomPrompt="1"/>
          </p:nvPr>
        </p:nvSpPr>
        <p:spPr>
          <a:xfrm>
            <a:off x="1311965" y="1764000"/>
            <a:ext cx="9720471" cy="4320000"/>
          </a:xfrm>
        </p:spPr>
        <p:txBody>
          <a:bodyPr numCol="2" spcCol="360000">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26375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Fot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08688" y="4041912"/>
            <a:ext cx="5642610" cy="2073965"/>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908688" y="1025188"/>
            <a:ext cx="5642610" cy="2486638"/>
          </a:xfrm>
        </p:spPr>
        <p:txBody>
          <a:bodyPr/>
          <a:lstStyle>
            <a:lvl1pPr algn="l">
              <a:defRPr b="0">
                <a:solidFill>
                  <a:srgbClr val="43536D"/>
                </a:solidFill>
              </a:defRPr>
            </a:lvl1pPr>
          </a:lstStyle>
          <a:p>
            <a:r>
              <a:rPr lang="en-US" dirty="0"/>
              <a:t>Click to edit Master title style</a:t>
            </a:r>
            <a:endParaRPr lang="es-ES" dirty="0"/>
          </a:p>
        </p:txBody>
      </p:sp>
      <p:sp>
        <p:nvSpPr>
          <p:cNvPr id="9" name="Slide Number Placeholder 8"/>
          <p:cNvSpPr>
            <a:spLocks noGrp="1"/>
          </p:cNvSpPr>
          <p:nvPr>
            <p:ph type="sldNum" sz="quarter" idx="11"/>
          </p:nvPr>
        </p:nvSpPr>
        <p:spPr>
          <a:xfrm>
            <a:off x="11245174" y="6375468"/>
            <a:ext cx="770106" cy="365125"/>
          </a:xfrm>
          <a:prstGeom prst="rect">
            <a:avLst/>
          </a:prstGeom>
        </p:spPr>
        <p:txBody>
          <a:bodyPr/>
          <a:lstStyle>
            <a:lvl1pPr>
              <a:defRPr>
                <a:solidFill>
                  <a:schemeClr val="tx1"/>
                </a:solidFill>
              </a:defRPr>
            </a:lvl1pPr>
          </a:lstStyle>
          <a:p>
            <a:fld id="{88CB616A-2EDE-4F93-81C7-BE29C9C217CB}" type="slidenum">
              <a:rPr lang="es-ES" smtClean="0"/>
              <a:pPr/>
              <a:t>‹#›</a:t>
            </a:fld>
            <a:endParaRPr lang="es-ES" dirty="0"/>
          </a:p>
        </p:txBody>
      </p:sp>
      <p:sp>
        <p:nvSpPr>
          <p:cNvPr id="5" name="Marcador de texto 4"/>
          <p:cNvSpPr>
            <a:spLocks noGrp="1"/>
          </p:cNvSpPr>
          <p:nvPr>
            <p:ph type="body" sz="quarter" idx="12" hasCustomPrompt="1"/>
          </p:nvPr>
        </p:nvSpPr>
        <p:spPr>
          <a:xfrm>
            <a:off x="908688" y="3583654"/>
            <a:ext cx="5642611" cy="458258"/>
          </a:xfrm>
        </p:spPr>
        <p:txBody>
          <a:bodyPr/>
          <a:lstStyle>
            <a:lvl1pPr algn="l">
              <a:defRPr sz="1800">
                <a:solidFill>
                  <a:schemeClr val="tx1"/>
                </a:solidFill>
              </a:defRPr>
            </a:lvl1pPr>
          </a:lstStyle>
          <a:p>
            <a:pPr lvl="0"/>
            <a:r>
              <a:rPr lang="es-ES" dirty="0"/>
              <a:t>SOMETHING ABOUT</a:t>
            </a:r>
          </a:p>
        </p:txBody>
      </p:sp>
      <p:sp>
        <p:nvSpPr>
          <p:cNvPr id="10" name="Marcador de posición de imagen 9"/>
          <p:cNvSpPr>
            <a:spLocks noGrp="1"/>
          </p:cNvSpPr>
          <p:nvPr>
            <p:ph type="pic" sz="quarter" idx="13"/>
          </p:nvPr>
        </p:nvSpPr>
        <p:spPr>
          <a:xfrm>
            <a:off x="7150100" y="0"/>
            <a:ext cx="5041900" cy="6858000"/>
          </a:xfrm>
        </p:spPr>
        <p:txBody>
          <a:bodyPr/>
          <a:lstStyle/>
          <a:p>
            <a:endParaRPr lang="es-ES" dirty="0"/>
          </a:p>
        </p:txBody>
      </p:sp>
      <p:cxnSp>
        <p:nvCxnSpPr>
          <p:cNvPr id="11" name="Straight Connector 11"/>
          <p:cNvCxnSpPr>
            <a:cxnSpLocks/>
          </p:cNvCxnSpPr>
          <p:nvPr userDrawn="1"/>
        </p:nvCxnSpPr>
        <p:spPr>
          <a:xfrm>
            <a:off x="1008837" y="3563776"/>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11480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extoFot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08688" y="2919346"/>
            <a:ext cx="5642610" cy="3196532"/>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908688" y="494270"/>
            <a:ext cx="5642610" cy="1944130"/>
          </a:xfrm>
        </p:spPr>
        <p:txBody>
          <a:bodyPr anchor="t"/>
          <a:lstStyle>
            <a:lvl1pPr algn="l">
              <a:defRPr b="0">
                <a:solidFill>
                  <a:srgbClr val="43536D"/>
                </a:solidFill>
              </a:defRPr>
            </a:lvl1pPr>
          </a:lstStyle>
          <a:p>
            <a:r>
              <a:rPr lang="en-US" dirty="0"/>
              <a:t>Click to edit Master title style</a:t>
            </a:r>
            <a:endParaRPr lang="es-ES" dirty="0"/>
          </a:p>
        </p:txBody>
      </p:sp>
      <p:sp>
        <p:nvSpPr>
          <p:cNvPr id="9" name="Slide Number Placeholder 8"/>
          <p:cNvSpPr>
            <a:spLocks noGrp="1"/>
          </p:cNvSpPr>
          <p:nvPr>
            <p:ph type="sldNum" sz="quarter" idx="11"/>
          </p:nvPr>
        </p:nvSpPr>
        <p:spPr>
          <a:xfrm>
            <a:off x="11245174" y="6375468"/>
            <a:ext cx="770106" cy="365125"/>
          </a:xfrm>
          <a:prstGeom prst="rect">
            <a:avLst/>
          </a:prstGeom>
        </p:spPr>
        <p:txBody>
          <a:bodyPr/>
          <a:lstStyle>
            <a:lvl1pPr>
              <a:defRPr>
                <a:solidFill>
                  <a:schemeClr val="tx1"/>
                </a:solidFill>
              </a:defRPr>
            </a:lvl1pPr>
          </a:lstStyle>
          <a:p>
            <a:fld id="{88CB616A-2EDE-4F93-81C7-BE29C9C217CB}" type="slidenum">
              <a:rPr lang="es-ES" smtClean="0"/>
              <a:pPr/>
              <a:t>‹#›</a:t>
            </a:fld>
            <a:endParaRPr lang="es-ES" dirty="0"/>
          </a:p>
        </p:txBody>
      </p:sp>
      <p:sp>
        <p:nvSpPr>
          <p:cNvPr id="5" name="Marcador de texto 4"/>
          <p:cNvSpPr>
            <a:spLocks noGrp="1"/>
          </p:cNvSpPr>
          <p:nvPr>
            <p:ph type="body" sz="quarter" idx="12" hasCustomPrompt="1"/>
          </p:nvPr>
        </p:nvSpPr>
        <p:spPr>
          <a:xfrm>
            <a:off x="908688" y="2523071"/>
            <a:ext cx="5642611" cy="396274"/>
          </a:xfrm>
        </p:spPr>
        <p:txBody>
          <a:bodyPr>
            <a:normAutofit/>
          </a:bodyPr>
          <a:lstStyle>
            <a:lvl1pPr algn="l">
              <a:defRPr sz="1600">
                <a:solidFill>
                  <a:schemeClr val="tx1"/>
                </a:solidFill>
              </a:defRPr>
            </a:lvl1pPr>
          </a:lstStyle>
          <a:p>
            <a:pPr lvl="0"/>
            <a:r>
              <a:rPr lang="es-ES" dirty="0"/>
              <a:t>SOMETHING ABOUT</a:t>
            </a:r>
          </a:p>
        </p:txBody>
      </p:sp>
      <p:sp>
        <p:nvSpPr>
          <p:cNvPr id="10" name="Marcador de posición de imagen 9"/>
          <p:cNvSpPr>
            <a:spLocks noGrp="1"/>
          </p:cNvSpPr>
          <p:nvPr>
            <p:ph type="pic" sz="quarter" idx="13"/>
          </p:nvPr>
        </p:nvSpPr>
        <p:spPr>
          <a:xfrm>
            <a:off x="7150100" y="0"/>
            <a:ext cx="5041900" cy="6858000"/>
          </a:xfrm>
        </p:spPr>
        <p:txBody>
          <a:bodyPr/>
          <a:lstStyle/>
          <a:p>
            <a:endParaRPr lang="es-ES" dirty="0"/>
          </a:p>
        </p:txBody>
      </p:sp>
      <p:cxnSp>
        <p:nvCxnSpPr>
          <p:cNvPr id="11" name="Straight Connector 11"/>
          <p:cNvCxnSpPr>
            <a:cxnSpLocks/>
          </p:cNvCxnSpPr>
          <p:nvPr userDrawn="1"/>
        </p:nvCxnSpPr>
        <p:spPr>
          <a:xfrm>
            <a:off x="992361" y="2438400"/>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49217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igoTexto">
    <p:bg>
      <p:bgPr>
        <a:solidFill>
          <a:schemeClr val="bg1">
            <a:lumMod val="95000"/>
          </a:schemeClr>
        </a:solidFill>
        <a:effectLst/>
      </p:bgPr>
    </p:bg>
    <p:spTree>
      <p:nvGrpSpPr>
        <p:cNvPr id="1" name=""/>
        <p:cNvGrpSpPr/>
        <p:nvPr/>
      </p:nvGrpSpPr>
      <p:grpSpPr>
        <a:xfrm>
          <a:off x="0" y="0"/>
          <a:ext cx="0" cy="0"/>
          <a:chOff x="0" y="0"/>
          <a:chExt cx="0" cy="0"/>
        </a:xfrm>
      </p:grpSpPr>
      <p:pic>
        <p:nvPicPr>
          <p:cNvPr id="2" name="Imagen 1"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6414971" y="3704929"/>
            <a:ext cx="5290800" cy="2492672"/>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6365942" y="986121"/>
            <a:ext cx="5290800" cy="2046396"/>
          </a:xfrm>
        </p:spPr>
        <p:txBody>
          <a:bodyPr/>
          <a:lstStyle>
            <a:lvl1pPr algn="l">
              <a:defRPr b="0">
                <a:solidFill>
                  <a:srgbClr val="43536D"/>
                </a:solidFill>
              </a:defRPr>
            </a:lvl1pPr>
          </a:lstStyle>
          <a:p>
            <a:r>
              <a:rPr lang="en-US" dirty="0"/>
              <a:t>Click to edit Master title style</a:t>
            </a:r>
            <a:endParaRPr lang="es-ES" dirty="0"/>
          </a:p>
        </p:txBody>
      </p:sp>
      <p:sp>
        <p:nvSpPr>
          <p:cNvPr id="5" name="Marcador de texto 4"/>
          <p:cNvSpPr>
            <a:spLocks noGrp="1"/>
          </p:cNvSpPr>
          <p:nvPr>
            <p:ph type="body" sz="quarter" idx="12" hasCustomPrompt="1"/>
          </p:nvPr>
        </p:nvSpPr>
        <p:spPr>
          <a:xfrm>
            <a:off x="6414972" y="3210385"/>
            <a:ext cx="5290800" cy="458258"/>
          </a:xfrm>
        </p:spPr>
        <p:txBody>
          <a:bodyPr/>
          <a:lstStyle>
            <a:lvl1pPr algn="l">
              <a:defRPr sz="1800">
                <a:solidFill>
                  <a:schemeClr val="tx1"/>
                </a:solidFill>
              </a:defRPr>
            </a:lvl1pPr>
          </a:lstStyle>
          <a:p>
            <a:pPr lvl="0"/>
            <a:r>
              <a:rPr lang="es-ES" dirty="0"/>
              <a:t>SOMETHING ABOUT</a:t>
            </a:r>
          </a:p>
        </p:txBody>
      </p:sp>
      <p:cxnSp>
        <p:nvCxnSpPr>
          <p:cNvPr id="11" name="Straight Connector 11"/>
          <p:cNvCxnSpPr>
            <a:cxnSpLocks/>
          </p:cNvCxnSpPr>
          <p:nvPr userDrawn="1"/>
        </p:nvCxnSpPr>
        <p:spPr>
          <a:xfrm>
            <a:off x="6515120" y="3146965"/>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2" name="Rectángulo 11"/>
          <p:cNvSpPr/>
          <p:nvPr userDrawn="1"/>
        </p:nvSpPr>
        <p:spPr>
          <a:xfrm>
            <a:off x="0" y="1"/>
            <a:ext cx="5849257"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texto 13"/>
          <p:cNvSpPr>
            <a:spLocks noGrp="1"/>
          </p:cNvSpPr>
          <p:nvPr>
            <p:ph type="body" sz="quarter" idx="14"/>
          </p:nvPr>
        </p:nvSpPr>
        <p:spPr>
          <a:xfrm>
            <a:off x="573313" y="682171"/>
            <a:ext cx="4956629" cy="5515429"/>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s-ES" dirty="0"/>
              <a:t>Editar el estilo de texto del patrón</a:t>
            </a:r>
          </a:p>
        </p:txBody>
      </p:sp>
    </p:spTree>
    <p:extLst>
      <p:ext uri="{BB962C8B-B14F-4D97-AF65-F5344CB8AC3E}">
        <p14:creationId xmlns:p14="http://schemas.microsoft.com/office/powerpoint/2010/main" val="95796855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uloCodigo">
    <p:bg>
      <p:bgPr>
        <a:solidFill>
          <a:schemeClr val="bg1">
            <a:lumMod val="95000"/>
          </a:schemeClr>
        </a:solidFill>
        <a:effectLst/>
      </p:bgPr>
    </p:bg>
    <p:spTree>
      <p:nvGrpSpPr>
        <p:cNvPr id="1" name=""/>
        <p:cNvGrpSpPr/>
        <p:nvPr/>
      </p:nvGrpSpPr>
      <p:grpSpPr>
        <a:xfrm>
          <a:off x="0" y="0"/>
          <a:ext cx="0" cy="0"/>
          <a:chOff x="0" y="0"/>
          <a:chExt cx="0" cy="0"/>
        </a:xfrm>
      </p:grpSpPr>
      <p:pic>
        <p:nvPicPr>
          <p:cNvPr id="2" name="Imagen 1"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1311964" y="1324310"/>
            <a:ext cx="9720471" cy="582588"/>
          </a:xfrm>
        </p:spPr>
        <p:txBody>
          <a:bodyPr>
            <a:normAutofit/>
          </a:bodyPr>
          <a:lstStyle>
            <a:lvl1pPr marL="0" indent="0" algn="ctr">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12" name="Rectángulo 11"/>
          <p:cNvSpPr/>
          <p:nvPr userDrawn="1"/>
        </p:nvSpPr>
        <p:spPr>
          <a:xfrm>
            <a:off x="0" y="2027583"/>
            <a:ext cx="12192000" cy="42931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endParaRPr>
          </a:p>
        </p:txBody>
      </p:sp>
      <p:sp>
        <p:nvSpPr>
          <p:cNvPr id="14" name="Marcador de texto 13"/>
          <p:cNvSpPr>
            <a:spLocks noGrp="1"/>
          </p:cNvSpPr>
          <p:nvPr>
            <p:ph type="body" sz="quarter" idx="14"/>
          </p:nvPr>
        </p:nvSpPr>
        <p:spPr>
          <a:xfrm>
            <a:off x="1307007" y="2184388"/>
            <a:ext cx="9720471" cy="3977873"/>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s-ES" dirty="0"/>
              <a:t>Editar el estilo de texto del patrón</a:t>
            </a:r>
          </a:p>
        </p:txBody>
      </p:sp>
      <p:sp>
        <p:nvSpPr>
          <p:cNvPr id="16" name="Title 3"/>
          <p:cNvSpPr>
            <a:spLocks noGrp="1"/>
          </p:cNvSpPr>
          <p:nvPr>
            <p:ph type="title"/>
          </p:nvPr>
        </p:nvSpPr>
        <p:spPr>
          <a:xfrm>
            <a:off x="1311966" y="0"/>
            <a:ext cx="9720470" cy="1066698"/>
          </a:xfrm>
        </p:spPr>
        <p:txBody>
          <a:bodyPr/>
          <a:lstStyle>
            <a:lvl1pPr algn="ctr">
              <a:defRPr>
                <a:solidFill>
                  <a:srgbClr val="43536D"/>
                </a:solidFill>
              </a:defRPr>
            </a:lvl1pPr>
          </a:lstStyle>
          <a:p>
            <a:r>
              <a:rPr lang="en-US" dirty="0"/>
              <a:t>Click to edit Master title style</a:t>
            </a:r>
            <a:endParaRPr lang="es-ES" dirty="0"/>
          </a:p>
        </p:txBody>
      </p:sp>
      <p:sp>
        <p:nvSpPr>
          <p:cNvPr id="17" name="Marcador de texto 4"/>
          <p:cNvSpPr>
            <a:spLocks noGrp="1"/>
          </p:cNvSpPr>
          <p:nvPr>
            <p:ph type="body" sz="quarter" idx="15" hasCustomPrompt="1"/>
          </p:nvPr>
        </p:nvSpPr>
        <p:spPr>
          <a:xfrm>
            <a:off x="1311964" y="900056"/>
            <a:ext cx="9720471" cy="424254"/>
          </a:xfrm>
        </p:spPr>
        <p:txBody>
          <a:bodyPr/>
          <a:lstStyle>
            <a:lvl1pPr algn="ctr">
              <a:defRPr sz="1600">
                <a:solidFill>
                  <a:schemeClr val="tx1"/>
                </a:solidFill>
              </a:defRPr>
            </a:lvl1pPr>
          </a:lstStyle>
          <a:p>
            <a:pPr lvl="0"/>
            <a:r>
              <a:rPr lang="es-ES" dirty="0"/>
              <a:t>SUBITUTLO</a:t>
            </a:r>
          </a:p>
        </p:txBody>
      </p:sp>
      <p:cxnSp>
        <p:nvCxnSpPr>
          <p:cNvPr id="18" name="Straight Connector 11"/>
          <p:cNvCxnSpPr>
            <a:cxnSpLocks/>
          </p:cNvCxnSpPr>
          <p:nvPr userDrawn="1"/>
        </p:nvCxnSpPr>
        <p:spPr>
          <a:xfrm>
            <a:off x="5826000" y="126274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2004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871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5209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cia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364586" y="2315673"/>
            <a:ext cx="4791189" cy="1111473"/>
          </a:xfrm>
        </p:spPr>
        <p:txBody>
          <a:bodyPr/>
          <a:lstStyle>
            <a:lvl1pPr algn="l">
              <a:defRPr b="0">
                <a:solidFill>
                  <a:schemeClr val="bg1"/>
                </a:solidFill>
              </a:defRPr>
            </a:lvl1pPr>
          </a:lstStyle>
          <a:p>
            <a:r>
              <a:rPr lang="en-US" dirty="0"/>
              <a:t>GRACIAS</a:t>
            </a:r>
            <a:endParaRPr lang="es-ES" dirty="0"/>
          </a:p>
        </p:txBody>
      </p:sp>
      <p:cxnSp>
        <p:nvCxnSpPr>
          <p:cNvPr id="11" name="Straight Connector 11"/>
          <p:cNvCxnSpPr>
            <a:cxnSpLocks/>
          </p:cNvCxnSpPr>
          <p:nvPr userDrawn="1"/>
        </p:nvCxnSpPr>
        <p:spPr>
          <a:xfrm flipH="1">
            <a:off x="6086353" y="2547000"/>
            <a:ext cx="19294" cy="176400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8" name="Marcador de texto 7"/>
          <p:cNvSpPr>
            <a:spLocks noGrp="1"/>
          </p:cNvSpPr>
          <p:nvPr>
            <p:ph type="body" sz="quarter" idx="13" hasCustomPrompt="1"/>
          </p:nvPr>
        </p:nvSpPr>
        <p:spPr>
          <a:xfrm>
            <a:off x="6364585" y="3427146"/>
            <a:ext cx="4791189" cy="556127"/>
          </a:xfrm>
        </p:spPr>
        <p:txBody>
          <a:bodyPr>
            <a:noAutofit/>
          </a:bodyPr>
          <a:lstStyle>
            <a:lvl1pPr algn="l">
              <a:defRPr sz="2400">
                <a:solidFill>
                  <a:srgbClr val="00D0FF"/>
                </a:solidFill>
              </a:defRPr>
            </a:lvl1pPr>
          </a:lstStyle>
          <a:p>
            <a:pPr lvl="0"/>
            <a:r>
              <a:rPr lang="es-ES" dirty="0"/>
              <a:t>www / mail / </a:t>
            </a:r>
            <a:r>
              <a:rPr lang="es-ES" dirty="0" err="1"/>
              <a:t>twitter</a:t>
            </a:r>
            <a:r>
              <a:rPr lang="es-ES" dirty="0"/>
              <a:t> / </a:t>
            </a:r>
            <a:r>
              <a:rPr lang="es-ES" dirty="0" err="1"/>
              <a:t>fcb</a:t>
            </a:r>
            <a:r>
              <a:rPr lang="es-ES" dirty="0"/>
              <a:t>…</a:t>
            </a:r>
          </a:p>
        </p:txBody>
      </p:sp>
      <p:sp>
        <p:nvSpPr>
          <p:cNvPr id="7" name="Marcador de texto 7"/>
          <p:cNvSpPr>
            <a:spLocks noGrp="1"/>
          </p:cNvSpPr>
          <p:nvPr>
            <p:ph type="body" sz="quarter" idx="14" hasCustomPrompt="1"/>
          </p:nvPr>
        </p:nvSpPr>
        <p:spPr>
          <a:xfrm>
            <a:off x="6364585" y="3983273"/>
            <a:ext cx="4791189" cy="556127"/>
          </a:xfrm>
        </p:spPr>
        <p:txBody>
          <a:bodyPr>
            <a:noAutofit/>
          </a:bodyPr>
          <a:lstStyle>
            <a:lvl1pPr algn="l">
              <a:defRPr sz="2400">
                <a:solidFill>
                  <a:srgbClr val="00D0FF"/>
                </a:solidFill>
              </a:defRPr>
            </a:lvl1pPr>
          </a:lstStyle>
          <a:p>
            <a:pPr lvl="0"/>
            <a:r>
              <a:rPr lang="es-ES" dirty="0"/>
              <a:t>www / mail / </a:t>
            </a:r>
            <a:r>
              <a:rPr lang="es-ES" dirty="0" err="1"/>
              <a:t>twitter</a:t>
            </a:r>
            <a:r>
              <a:rPr lang="es-ES" dirty="0"/>
              <a:t> / </a:t>
            </a:r>
            <a:r>
              <a:rPr lang="es-ES" dirty="0" err="1"/>
              <a:t>fcb</a:t>
            </a:r>
            <a:r>
              <a:rPr lang="es-ES" dirty="0"/>
              <a:t>…</a:t>
            </a:r>
          </a:p>
        </p:txBody>
      </p:sp>
    </p:spTree>
    <p:extLst>
      <p:ext uri="{BB962C8B-B14F-4D97-AF65-F5344CB8AC3E}">
        <p14:creationId xmlns:p14="http://schemas.microsoft.com/office/powerpoint/2010/main" val="423690831"/>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5128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ulo"/>
          <p:cNvSpPr>
            <a:spLocks noGrp="1"/>
          </p:cNvSpPr>
          <p:nvPr>
            <p:ph type="title" hasCustomPrompt="1"/>
          </p:nvPr>
        </p:nvSpPr>
        <p:spPr>
          <a:xfrm>
            <a:off x="6373863" y="2103642"/>
            <a:ext cx="4640867" cy="2938924"/>
          </a:xfrm>
        </p:spPr>
        <p:txBody>
          <a:bodyPr anchor="t"/>
          <a:lstStyle>
            <a:lvl1pPr>
              <a:defRPr b="0">
                <a:solidFill>
                  <a:srgbClr val="00D0FF"/>
                </a:solidFill>
              </a:defRPr>
            </a:lvl1pPr>
          </a:lstStyle>
          <a:p>
            <a:r>
              <a:rPr lang="en-US" dirty="0"/>
              <a:t>Event    </a:t>
            </a:r>
            <a:endParaRPr lang="es-ES" dirty="0"/>
          </a:p>
        </p:txBody>
      </p:sp>
      <p:cxnSp>
        <p:nvCxnSpPr>
          <p:cNvPr id="29" name="linea"/>
          <p:cNvCxnSpPr/>
          <p:nvPr userDrawn="1"/>
        </p:nvCxnSpPr>
        <p:spPr>
          <a:xfrm>
            <a:off x="6507734" y="2103641"/>
            <a:ext cx="720000" cy="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3" name="marco"/>
          <p:cNvSpPr/>
          <p:nvPr userDrawn="1"/>
        </p:nvSpPr>
        <p:spPr>
          <a:xfrm>
            <a:off x="6115512" y="841786"/>
            <a:ext cx="5174428" cy="5174428"/>
          </a:xfrm>
          <a:prstGeom prst="rect">
            <a:avLst/>
          </a:prstGeom>
          <a:noFill/>
          <a:ln w="50800" cap="sq">
            <a:solidFill>
              <a:srgbClr val="00D0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fecha"/>
          <p:cNvSpPr>
            <a:spLocks noGrp="1"/>
          </p:cNvSpPr>
          <p:nvPr>
            <p:ph type="body" sz="quarter" idx="14" hasCustomPrompt="1"/>
          </p:nvPr>
        </p:nvSpPr>
        <p:spPr>
          <a:xfrm>
            <a:off x="6373864" y="5072013"/>
            <a:ext cx="4640866" cy="707886"/>
          </a:xfrm>
        </p:spPr>
        <p:txBody>
          <a:bodyPr wrap="square" anchor="ctr">
            <a:spAutoFit/>
          </a:bodyPr>
          <a:lstStyle>
            <a:lvl1pPr marL="0" indent="0" algn="l">
              <a:buNone/>
              <a:defRPr sz="4000" b="1"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DD.MM.YY</a:t>
            </a:r>
          </a:p>
        </p:txBody>
      </p:sp>
    </p:spTree>
    <p:extLst>
      <p:ext uri="{BB962C8B-B14F-4D97-AF65-F5344CB8AC3E}">
        <p14:creationId xmlns:p14="http://schemas.microsoft.com/office/powerpoint/2010/main" val="804240210"/>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Start">
    <p:bg>
      <p:bgPr>
        <a:solidFill>
          <a:srgbClr val="2C3046"/>
        </a:soli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D6FBFF6-842B-1548-97F6-C70C3948DABA}"/>
              </a:ext>
            </a:extLst>
          </p:cNvPr>
          <p:cNvSpPr>
            <a:spLocks noGrp="1"/>
          </p:cNvSpPr>
          <p:nvPr>
            <p:ph type="ctrTitle" hasCustomPrompt="1"/>
          </p:nvPr>
        </p:nvSpPr>
        <p:spPr>
          <a:xfrm>
            <a:off x="728917" y="2295382"/>
            <a:ext cx="6653671" cy="3626086"/>
          </a:xfrm>
        </p:spPr>
        <p:txBody>
          <a:bodyPr anchor="t" anchorCtr="0">
            <a:normAutofit/>
          </a:bodyPr>
          <a:lstStyle>
            <a:lvl1pPr algn="l">
              <a:defRPr sz="5000" b="1" i="0">
                <a:solidFill>
                  <a:schemeClr val="bg1"/>
                </a:solidFill>
                <a:latin typeface="Calibri" panose="020F0502020204030204" pitchFamily="34" charset="0"/>
                <a:cs typeface="Calibri" panose="020F0502020204030204" pitchFamily="34" charset="0"/>
              </a:defRPr>
            </a:lvl1pPr>
          </a:lstStyle>
          <a:p>
            <a:r>
              <a:rPr lang="es-ES" dirty="0"/>
              <a:t>[</a:t>
            </a:r>
            <a:r>
              <a:rPr lang="es-ES" dirty="0" err="1"/>
              <a:t>Title</a:t>
            </a:r>
            <a:r>
              <a:rPr lang="es-ES" dirty="0"/>
              <a:t> of </a:t>
            </a:r>
            <a:r>
              <a:rPr lang="es-ES" dirty="0" err="1"/>
              <a:t>the</a:t>
            </a:r>
            <a:r>
              <a:rPr lang="es-ES" dirty="0"/>
              <a:t> </a:t>
            </a:r>
            <a:r>
              <a:rPr lang="es-ES" dirty="0" err="1"/>
              <a:t>presentation</a:t>
            </a:r>
            <a:r>
              <a:rPr lang="es-ES" dirty="0"/>
              <a:t>]</a:t>
            </a:r>
            <a:endParaRPr lang="en-US" dirty="0"/>
          </a:p>
        </p:txBody>
      </p:sp>
      <p:pic>
        <p:nvPicPr>
          <p:cNvPr id="8" name="Gráfico 7">
            <a:extLst>
              <a:ext uri="{FF2B5EF4-FFF2-40B4-BE49-F238E27FC236}">
                <a16:creationId xmlns:a16="http://schemas.microsoft.com/office/drawing/2014/main" id="{BF138DDA-075A-4B42-AA54-05AD40904F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6157" y="2068582"/>
            <a:ext cx="11862572" cy="5937250"/>
          </a:xfrm>
          <a:prstGeom prst="rect">
            <a:avLst/>
          </a:prstGeom>
        </p:spPr>
      </p:pic>
      <p:sp>
        <p:nvSpPr>
          <p:cNvPr id="29" name="Rectángulo 28">
            <a:extLst>
              <a:ext uri="{FF2B5EF4-FFF2-40B4-BE49-F238E27FC236}">
                <a16:creationId xmlns:a16="http://schemas.microsoft.com/office/drawing/2014/main" id="{91D8BD36-F22E-A14F-B9C4-043CEC194252}"/>
              </a:ext>
            </a:extLst>
          </p:cNvPr>
          <p:cNvSpPr/>
          <p:nvPr userDrawn="1"/>
        </p:nvSpPr>
        <p:spPr>
          <a:xfrm>
            <a:off x="-5419" y="1461030"/>
            <a:ext cx="1456710" cy="43178"/>
          </a:xfrm>
          <a:prstGeom prst="rect">
            <a:avLst/>
          </a:prstGeom>
          <a:solidFill>
            <a:srgbClr val="00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 dirty="0"/>
              <a:t>  </a:t>
            </a:r>
          </a:p>
        </p:txBody>
      </p:sp>
    </p:spTree>
    <p:extLst>
      <p:ext uri="{BB962C8B-B14F-4D97-AF65-F5344CB8AC3E}">
        <p14:creationId xmlns:p14="http://schemas.microsoft.com/office/powerpoint/2010/main" val="1986341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esentator">
    <p:bg>
      <p:bgPr>
        <a:solidFill>
          <a:srgbClr val="2C3046"/>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A52097F-7182-6E41-A00C-24F0D23D4FB8}"/>
              </a:ext>
            </a:extLst>
          </p:cNvPr>
          <p:cNvSpPr>
            <a:spLocks noGrp="1" noChangeAspect="1"/>
          </p:cNvSpPr>
          <p:nvPr>
            <p:ph type="pic" sz="quarter" idx="14"/>
          </p:nvPr>
        </p:nvSpPr>
        <p:spPr>
          <a:xfrm>
            <a:off x="846666" y="1765347"/>
            <a:ext cx="2945319" cy="2943838"/>
          </a:xfrm>
          <a:prstGeom prst="ellipse">
            <a:avLst/>
          </a:prstGeom>
          <a:ln w="76200">
            <a:solidFill>
              <a:schemeClr val="bg1"/>
            </a:solidFill>
          </a:ln>
        </p:spPr>
        <p:txBody>
          <a:bodyPr/>
          <a:lstStyle/>
          <a:p>
            <a:endParaRPr lang="es-ES" dirty="0"/>
          </a:p>
        </p:txBody>
      </p:sp>
      <p:pic>
        <p:nvPicPr>
          <p:cNvPr id="16" name="Imagen 13">
            <a:extLst>
              <a:ext uri="{FF2B5EF4-FFF2-40B4-BE49-F238E27FC236}">
                <a16:creationId xmlns:a16="http://schemas.microsoft.com/office/drawing/2014/main" id="{009D0C4E-5CF4-5D4B-A47B-A4A805A27AE2}"/>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4518" y="5184169"/>
            <a:ext cx="450029" cy="450000"/>
          </a:xfrm>
          <a:prstGeom prst="rect">
            <a:avLst/>
          </a:prstGeom>
          <a:noFill/>
        </p:spPr>
      </p:pic>
      <p:sp>
        <p:nvSpPr>
          <p:cNvPr id="19" name="Text Placeholder 18">
            <a:extLst>
              <a:ext uri="{FF2B5EF4-FFF2-40B4-BE49-F238E27FC236}">
                <a16:creationId xmlns:a16="http://schemas.microsoft.com/office/drawing/2014/main" id="{775A9CE0-AED0-984C-8599-F7684C5B1A07}"/>
              </a:ext>
            </a:extLst>
          </p:cNvPr>
          <p:cNvSpPr>
            <a:spLocks noGrp="1"/>
          </p:cNvSpPr>
          <p:nvPr>
            <p:ph type="body" sz="quarter" idx="13" hasCustomPrompt="1"/>
          </p:nvPr>
        </p:nvSpPr>
        <p:spPr>
          <a:xfrm>
            <a:off x="552497" y="5001760"/>
            <a:ext cx="3533656" cy="357814"/>
          </a:xfrm>
        </p:spPr>
        <p:txBody>
          <a:bodyPr>
            <a:normAutofit/>
          </a:bodyPr>
          <a:lstStyle>
            <a:lvl1pPr marL="0" indent="0" algn="ctr">
              <a:buNone/>
              <a:defRPr sz="2100" b="1">
                <a:solidFill>
                  <a:srgbClr val="A69DFF"/>
                </a:solidFill>
              </a:defRPr>
            </a:lvl1pPr>
          </a:lstStyle>
          <a:p>
            <a:pPr lvl="0"/>
            <a:r>
              <a:rPr lang="en-US" dirty="0"/>
              <a:t>@</a:t>
            </a:r>
            <a:r>
              <a:rPr lang="en-US" dirty="0" err="1"/>
              <a:t>twitteraccount</a:t>
            </a:r>
            <a:endParaRPr lang="es-ES" dirty="0"/>
          </a:p>
        </p:txBody>
      </p:sp>
      <p:sp>
        <p:nvSpPr>
          <p:cNvPr id="11" name="Text Placeholder 18">
            <a:extLst>
              <a:ext uri="{FF2B5EF4-FFF2-40B4-BE49-F238E27FC236}">
                <a16:creationId xmlns:a16="http://schemas.microsoft.com/office/drawing/2014/main" id="{1AC6F122-823E-7147-9333-56DD0650A60C}"/>
              </a:ext>
            </a:extLst>
          </p:cNvPr>
          <p:cNvSpPr>
            <a:spLocks noGrp="1"/>
          </p:cNvSpPr>
          <p:nvPr>
            <p:ph type="body" sz="quarter" idx="15" hasCustomPrompt="1"/>
          </p:nvPr>
        </p:nvSpPr>
        <p:spPr>
          <a:xfrm>
            <a:off x="552497" y="5482335"/>
            <a:ext cx="3533656" cy="415498"/>
          </a:xfrm>
        </p:spPr>
        <p:txBody>
          <a:bodyPr wrap="square">
            <a:spAutoFit/>
          </a:bodyPr>
          <a:lstStyle>
            <a:lvl1pPr marL="0" indent="0" algn="ctr">
              <a:buNone/>
              <a:defRPr sz="2100" b="1">
                <a:solidFill>
                  <a:srgbClr val="A69DFF"/>
                </a:solidFill>
              </a:defRPr>
            </a:lvl1pPr>
          </a:lstStyle>
          <a:p>
            <a:pPr lvl="0"/>
            <a:r>
              <a:rPr lang="en-US" dirty="0" err="1"/>
              <a:t>name@mail.com</a:t>
            </a:r>
            <a:endParaRPr lang="es-ES" dirty="0"/>
          </a:p>
        </p:txBody>
      </p:sp>
      <p:pic>
        <p:nvPicPr>
          <p:cNvPr id="15" name="Imagen 14">
            <a:extLst>
              <a:ext uri="{FF2B5EF4-FFF2-40B4-BE49-F238E27FC236}">
                <a16:creationId xmlns:a16="http://schemas.microsoft.com/office/drawing/2014/main" id="{6C8FD6AD-2052-BD48-BAB5-CE3A7A3B8694}"/>
              </a:ext>
            </a:extLst>
          </p:cNvPr>
          <p:cNvPicPr>
            <a:picLocks noChangeAspect="1"/>
          </p:cNvPicPr>
          <p:nvPr userDrawn="1"/>
        </p:nvPicPr>
        <p:blipFill>
          <a:blip r:embed="rId4"/>
          <a:stretch>
            <a:fillRect/>
          </a:stretch>
        </p:blipFill>
        <p:spPr>
          <a:xfrm>
            <a:off x="-744518" y="5777509"/>
            <a:ext cx="450029" cy="450000"/>
          </a:xfrm>
          <a:prstGeom prst="rect">
            <a:avLst/>
          </a:prstGeom>
        </p:spPr>
      </p:pic>
      <p:sp>
        <p:nvSpPr>
          <p:cNvPr id="28" name="Marcador de posición de texto 27">
            <a:extLst>
              <a:ext uri="{FF2B5EF4-FFF2-40B4-BE49-F238E27FC236}">
                <a16:creationId xmlns:a16="http://schemas.microsoft.com/office/drawing/2014/main" id="{2A4BBD6A-0570-FE4A-B9F0-542092257EBF}"/>
              </a:ext>
            </a:extLst>
          </p:cNvPr>
          <p:cNvSpPr>
            <a:spLocks noGrp="1"/>
          </p:cNvSpPr>
          <p:nvPr>
            <p:ph type="body" sz="quarter" idx="16" hasCustomPrompt="1"/>
          </p:nvPr>
        </p:nvSpPr>
        <p:spPr>
          <a:xfrm>
            <a:off x="4525769" y="3192301"/>
            <a:ext cx="6770823" cy="3153508"/>
          </a:xfrm>
        </p:spPr>
        <p:txBody>
          <a:bodyPr>
            <a:normAutofit/>
          </a:bodyPr>
          <a:lstStyle>
            <a:lvl1pPr marL="0" indent="0">
              <a:lnSpc>
                <a:spcPct val="120000"/>
              </a:lnSpc>
              <a:buNone/>
              <a:defRPr sz="1800" b="0" i="0">
                <a:solidFill>
                  <a:schemeClr val="bg1"/>
                </a:solidFill>
                <a:latin typeface="Calibri" panose="020F0502020204030204" pitchFamily="34" charset="0"/>
                <a:cs typeface="Calibri" panose="020F0502020204030204" pitchFamily="34" charset="0"/>
              </a:defRPr>
            </a:lvl1pPr>
            <a:lvl2pPr marL="457177" indent="0">
              <a:buNone/>
              <a:defRPr sz="1600" b="0" i="0">
                <a:latin typeface="Calibri" panose="020F0502020204030204" pitchFamily="34" charset="0"/>
                <a:cs typeface="Calibri" panose="020F0502020204030204" pitchFamily="34" charset="0"/>
              </a:defRPr>
            </a:lvl2pPr>
            <a:lvl3pPr marL="914355" indent="0">
              <a:buNone/>
              <a:defRPr sz="1600" b="0" i="0">
                <a:latin typeface="Calibri" panose="020F0502020204030204" pitchFamily="34" charset="0"/>
                <a:cs typeface="Calibri" panose="020F0502020204030204" pitchFamily="34" charset="0"/>
              </a:defRPr>
            </a:lvl3pPr>
            <a:lvl4pPr marL="1371532" indent="0">
              <a:buNone/>
              <a:defRPr sz="1600" b="0" i="0">
                <a:latin typeface="Calibri" panose="020F0502020204030204" pitchFamily="34" charset="0"/>
                <a:cs typeface="Calibri" panose="020F0502020204030204" pitchFamily="34" charset="0"/>
              </a:defRPr>
            </a:lvl4pPr>
            <a:lvl5pPr marL="1828709" indent="0">
              <a:buNone/>
              <a:defRPr sz="1600" b="0" i="0">
                <a:latin typeface="Calibri" panose="020F0502020204030204" pitchFamily="34" charset="0"/>
                <a:cs typeface="Calibri" panose="020F0502020204030204" pitchFamily="34" charset="0"/>
              </a:defRPr>
            </a:lvl5pPr>
          </a:lstStyle>
          <a:p>
            <a:pPr lvl="0"/>
            <a:r>
              <a:rPr lang="es-ES" dirty="0" err="1"/>
              <a:t>Brief</a:t>
            </a:r>
            <a:r>
              <a:rPr lang="es-ES" dirty="0"/>
              <a:t> </a:t>
            </a:r>
            <a:r>
              <a:rPr lang="es-ES" dirty="0" err="1"/>
              <a:t>description</a:t>
            </a:r>
            <a:r>
              <a:rPr lang="es-ES" dirty="0"/>
              <a:t> </a:t>
            </a:r>
            <a:r>
              <a:rPr lang="es-ES" dirty="0" err="1"/>
              <a:t>about</a:t>
            </a:r>
            <a:r>
              <a:rPr lang="es-ES" dirty="0"/>
              <a:t> me</a:t>
            </a:r>
          </a:p>
        </p:txBody>
      </p:sp>
      <p:sp>
        <p:nvSpPr>
          <p:cNvPr id="30" name="Marcador de posición de texto 29">
            <a:extLst>
              <a:ext uri="{FF2B5EF4-FFF2-40B4-BE49-F238E27FC236}">
                <a16:creationId xmlns:a16="http://schemas.microsoft.com/office/drawing/2014/main" id="{AFB1AB09-4D38-1F48-9826-346B694A76C0}"/>
              </a:ext>
            </a:extLst>
          </p:cNvPr>
          <p:cNvSpPr>
            <a:spLocks noGrp="1"/>
          </p:cNvSpPr>
          <p:nvPr>
            <p:ph type="body" sz="quarter" idx="17" hasCustomPrompt="1"/>
          </p:nvPr>
        </p:nvSpPr>
        <p:spPr>
          <a:xfrm>
            <a:off x="4525769" y="1751493"/>
            <a:ext cx="6770823" cy="678808"/>
          </a:xfrm>
        </p:spPr>
        <p:txBody>
          <a:bodyPr>
            <a:noAutofit/>
          </a:bodyPr>
          <a:lstStyle>
            <a:lvl1pPr marL="0" indent="0">
              <a:buNone/>
              <a:defRPr sz="4000" b="1" i="0">
                <a:solidFill>
                  <a:schemeClr val="bg1"/>
                </a:solidFill>
                <a:latin typeface="Calibri" panose="020F0502020204030204" pitchFamily="34" charset="0"/>
                <a:cs typeface="Calibri" panose="020F0502020204030204" pitchFamily="34" charset="0"/>
              </a:defRPr>
            </a:lvl1pPr>
            <a:lvl2pPr marL="457177" indent="0">
              <a:buNone/>
              <a:defRPr sz="4000" b="1" i="0">
                <a:latin typeface="Calibri" panose="020F0502020204030204" pitchFamily="34" charset="0"/>
                <a:cs typeface="Calibri" panose="020F0502020204030204" pitchFamily="34" charset="0"/>
              </a:defRPr>
            </a:lvl2pPr>
            <a:lvl3pPr marL="914355" indent="0">
              <a:buNone/>
              <a:defRPr sz="4000" b="1" i="0">
                <a:latin typeface="Calibri" panose="020F0502020204030204" pitchFamily="34" charset="0"/>
                <a:cs typeface="Calibri" panose="020F0502020204030204" pitchFamily="34" charset="0"/>
              </a:defRPr>
            </a:lvl3pPr>
            <a:lvl4pPr marL="1371532" indent="0">
              <a:buNone/>
              <a:defRPr sz="4000" b="1" i="0">
                <a:latin typeface="Calibri" panose="020F0502020204030204" pitchFamily="34" charset="0"/>
                <a:cs typeface="Calibri" panose="020F0502020204030204" pitchFamily="34" charset="0"/>
              </a:defRPr>
            </a:lvl4pPr>
            <a:lvl5pPr marL="1828709" indent="0">
              <a:buNone/>
              <a:defRPr sz="4000" b="1" i="0">
                <a:latin typeface="Calibri" panose="020F0502020204030204" pitchFamily="34" charset="0"/>
                <a:cs typeface="Calibri" panose="020F0502020204030204" pitchFamily="34" charset="0"/>
              </a:defRPr>
            </a:lvl5pPr>
          </a:lstStyle>
          <a:p>
            <a:pPr lvl="0"/>
            <a:r>
              <a:rPr lang="es-ES" dirty="0" err="1"/>
              <a:t>My</a:t>
            </a:r>
            <a:r>
              <a:rPr lang="es-ES" dirty="0"/>
              <a:t> </a:t>
            </a:r>
            <a:r>
              <a:rPr lang="es-ES" dirty="0" err="1"/>
              <a:t>name</a:t>
            </a:r>
            <a:endParaRPr lang="es-ES" dirty="0"/>
          </a:p>
        </p:txBody>
      </p:sp>
      <p:sp>
        <p:nvSpPr>
          <p:cNvPr id="31" name="Marcador de posición de texto 29">
            <a:extLst>
              <a:ext uri="{FF2B5EF4-FFF2-40B4-BE49-F238E27FC236}">
                <a16:creationId xmlns:a16="http://schemas.microsoft.com/office/drawing/2014/main" id="{F4399FFF-C1A3-F845-B142-D6A4C531823D}"/>
              </a:ext>
            </a:extLst>
          </p:cNvPr>
          <p:cNvSpPr>
            <a:spLocks noGrp="1"/>
          </p:cNvSpPr>
          <p:nvPr>
            <p:ph type="body" sz="quarter" idx="18" hasCustomPrompt="1"/>
          </p:nvPr>
        </p:nvSpPr>
        <p:spPr>
          <a:xfrm>
            <a:off x="4531631" y="2460736"/>
            <a:ext cx="6770823" cy="403319"/>
          </a:xfrm>
        </p:spPr>
        <p:txBody>
          <a:bodyPr>
            <a:noAutofit/>
          </a:bodyPr>
          <a:lstStyle>
            <a:lvl1pPr marL="0" indent="0">
              <a:buNone/>
              <a:defRPr sz="2200" b="0" i="0">
                <a:solidFill>
                  <a:srgbClr val="A69DFF"/>
                </a:solidFill>
                <a:latin typeface="Calibri" panose="020F0502020204030204" pitchFamily="34" charset="0"/>
                <a:cs typeface="Calibri" panose="020F0502020204030204" pitchFamily="34" charset="0"/>
              </a:defRPr>
            </a:lvl1pPr>
            <a:lvl2pPr marL="457177" indent="0">
              <a:buNone/>
              <a:defRPr sz="4000" b="1" i="0">
                <a:latin typeface="Calibri" panose="020F0502020204030204" pitchFamily="34" charset="0"/>
                <a:cs typeface="Calibri" panose="020F0502020204030204" pitchFamily="34" charset="0"/>
              </a:defRPr>
            </a:lvl2pPr>
            <a:lvl3pPr marL="914355" indent="0">
              <a:buNone/>
              <a:defRPr sz="4000" b="1" i="0">
                <a:latin typeface="Calibri" panose="020F0502020204030204" pitchFamily="34" charset="0"/>
                <a:cs typeface="Calibri" panose="020F0502020204030204" pitchFamily="34" charset="0"/>
              </a:defRPr>
            </a:lvl3pPr>
            <a:lvl4pPr marL="1371532" indent="0">
              <a:buNone/>
              <a:defRPr sz="4000" b="1" i="0">
                <a:latin typeface="Calibri" panose="020F0502020204030204" pitchFamily="34" charset="0"/>
                <a:cs typeface="Calibri" panose="020F0502020204030204" pitchFamily="34" charset="0"/>
              </a:defRPr>
            </a:lvl4pPr>
            <a:lvl5pPr marL="1828709" indent="0">
              <a:buNone/>
              <a:defRPr sz="4000" b="1" i="0">
                <a:latin typeface="Calibri" panose="020F0502020204030204" pitchFamily="34" charset="0"/>
                <a:cs typeface="Calibri" panose="020F0502020204030204" pitchFamily="34" charset="0"/>
              </a:defRPr>
            </a:lvl5pPr>
          </a:lstStyle>
          <a:p>
            <a:pPr lvl="0"/>
            <a:r>
              <a:rPr lang="es-ES" dirty="0" err="1"/>
              <a:t>My</a:t>
            </a:r>
            <a:r>
              <a:rPr lang="es-ES" dirty="0"/>
              <a:t> </a:t>
            </a:r>
            <a:r>
              <a:rPr lang="es-ES" dirty="0" err="1"/>
              <a:t>job</a:t>
            </a:r>
            <a:endParaRPr lang="es-ES" dirty="0"/>
          </a:p>
        </p:txBody>
      </p:sp>
      <p:sp>
        <p:nvSpPr>
          <p:cNvPr id="20" name="Rectángulo 19">
            <a:extLst>
              <a:ext uri="{FF2B5EF4-FFF2-40B4-BE49-F238E27FC236}">
                <a16:creationId xmlns:a16="http://schemas.microsoft.com/office/drawing/2014/main" id="{9AE7A2BF-9B44-9449-8A55-04D489843001}"/>
              </a:ext>
            </a:extLst>
          </p:cNvPr>
          <p:cNvSpPr/>
          <p:nvPr userDrawn="1"/>
        </p:nvSpPr>
        <p:spPr>
          <a:xfrm>
            <a:off x="-5419" y="1461030"/>
            <a:ext cx="1456710" cy="43178"/>
          </a:xfrm>
          <a:prstGeom prst="rect">
            <a:avLst/>
          </a:prstGeom>
          <a:solidFill>
            <a:srgbClr val="00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 dirty="0"/>
              <a:t>  </a:t>
            </a:r>
          </a:p>
        </p:txBody>
      </p:sp>
    </p:spTree>
    <p:extLst>
      <p:ext uri="{BB962C8B-B14F-4D97-AF65-F5344CB8AC3E}">
        <p14:creationId xmlns:p14="http://schemas.microsoft.com/office/powerpoint/2010/main" val="4193452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p:bg>
      <p:bgPr>
        <a:solidFill>
          <a:srgbClr val="2C304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8918" y="2092430"/>
            <a:ext cx="5953671" cy="4181546"/>
          </a:xfrm>
        </p:spPr>
        <p:txBody>
          <a:bodyPr anchor="t" anchorCtr="0">
            <a:normAutofit/>
          </a:bodyPr>
          <a:lstStyle>
            <a:lvl1pPr algn="l">
              <a:defRPr sz="5000" b="1" i="0">
                <a:solidFill>
                  <a:schemeClr val="tx1"/>
                </a:solidFill>
                <a:latin typeface="Calibri" panose="020F0502020204030204" pitchFamily="34" charset="0"/>
                <a:cs typeface="Calibri" panose="020F0502020204030204" pitchFamily="34" charset="0"/>
              </a:defRPr>
            </a:lvl1pPr>
          </a:lstStyle>
          <a:p>
            <a:r>
              <a:rPr lang="es-ES" dirty="0"/>
              <a:t>[</a:t>
            </a:r>
            <a:r>
              <a:rPr lang="es-ES" dirty="0" err="1"/>
              <a:t>Section</a:t>
            </a:r>
            <a:r>
              <a:rPr lang="es-ES" dirty="0"/>
              <a:t> </a:t>
            </a:r>
            <a:r>
              <a:rPr lang="es-ES" dirty="0" err="1"/>
              <a:t>title</a:t>
            </a:r>
            <a:r>
              <a:rPr lang="es-ES" dirty="0"/>
              <a:t>]</a:t>
            </a:r>
            <a:endParaRPr lang="en-US" dirty="0"/>
          </a:p>
        </p:txBody>
      </p:sp>
      <p:sp>
        <p:nvSpPr>
          <p:cNvPr id="13" name="Rectángulo 12">
            <a:extLst>
              <a:ext uri="{FF2B5EF4-FFF2-40B4-BE49-F238E27FC236}">
                <a16:creationId xmlns:a16="http://schemas.microsoft.com/office/drawing/2014/main" id="{0F646ACE-AD9F-5146-9F8E-5E41359F6F10}"/>
              </a:ext>
            </a:extLst>
          </p:cNvPr>
          <p:cNvSpPr/>
          <p:nvPr userDrawn="1"/>
        </p:nvSpPr>
        <p:spPr>
          <a:xfrm>
            <a:off x="-5419" y="1461030"/>
            <a:ext cx="1456710" cy="43178"/>
          </a:xfrm>
          <a:prstGeom prst="rect">
            <a:avLst/>
          </a:prstGeom>
          <a:solidFill>
            <a:srgbClr val="00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 dirty="0"/>
              <a:t>  </a:t>
            </a:r>
          </a:p>
        </p:txBody>
      </p:sp>
      <p:pic>
        <p:nvPicPr>
          <p:cNvPr id="15" name="Gráfico 14">
            <a:extLst>
              <a:ext uri="{FF2B5EF4-FFF2-40B4-BE49-F238E27FC236}">
                <a16:creationId xmlns:a16="http://schemas.microsoft.com/office/drawing/2014/main" id="{D4142469-5219-5947-A5D4-D782F5B75D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49649" y="1874618"/>
            <a:ext cx="11862572" cy="5937250"/>
          </a:xfrm>
          <a:prstGeom prst="rect">
            <a:avLst/>
          </a:prstGeom>
        </p:spPr>
      </p:pic>
    </p:spTree>
    <p:extLst>
      <p:ext uri="{BB962C8B-B14F-4D97-AF65-F5344CB8AC3E}">
        <p14:creationId xmlns:p14="http://schemas.microsoft.com/office/powerpoint/2010/main" val="4221207829"/>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ART Long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echa"/>
          <p:cNvSpPr>
            <a:spLocks noGrp="1"/>
          </p:cNvSpPr>
          <p:nvPr>
            <p:ph type="body" sz="quarter" idx="14" hasCustomPrompt="1"/>
          </p:nvPr>
        </p:nvSpPr>
        <p:spPr>
          <a:xfrm>
            <a:off x="5272215" y="3234402"/>
            <a:ext cx="5865340" cy="523220"/>
          </a:xfrm>
        </p:spPr>
        <p:txBody>
          <a:bodyPr wrap="square" anchor="ctr">
            <a:spAutoFit/>
          </a:bodyPr>
          <a:lstStyle>
            <a:lvl1pPr marL="0" indent="0" algn="l">
              <a:buNone/>
              <a:defRPr sz="2800" b="1"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DD.MM.YY</a:t>
            </a:r>
          </a:p>
        </p:txBody>
      </p:sp>
      <p:sp>
        <p:nvSpPr>
          <p:cNvPr id="15" name="titulo"/>
          <p:cNvSpPr>
            <a:spLocks noGrp="1"/>
          </p:cNvSpPr>
          <p:nvPr>
            <p:ph type="title" hasCustomPrompt="1"/>
          </p:nvPr>
        </p:nvSpPr>
        <p:spPr>
          <a:xfrm>
            <a:off x="5272215" y="938877"/>
            <a:ext cx="5865341" cy="2264568"/>
          </a:xfrm>
        </p:spPr>
        <p:txBody>
          <a:bodyPr anchor="t" anchorCtr="0">
            <a:noAutofit/>
          </a:bodyPr>
          <a:lstStyle>
            <a:lvl1pPr>
              <a:defRPr sz="4800" b="0">
                <a:solidFill>
                  <a:srgbClr val="00D0FF"/>
                </a:solidFill>
              </a:defRPr>
            </a:lvl1pPr>
          </a:lstStyle>
          <a:p>
            <a:r>
              <a:rPr lang="en-US" dirty="0" err="1"/>
              <a:t>Nombre</a:t>
            </a:r>
            <a:r>
              <a:rPr lang="en-US" dirty="0"/>
              <a:t> del </a:t>
            </a:r>
            <a:r>
              <a:rPr lang="en-US" dirty="0" err="1"/>
              <a:t>evento</a:t>
            </a:r>
            <a:r>
              <a:rPr lang="en-US" dirty="0"/>
              <a:t> </a:t>
            </a:r>
            <a:r>
              <a:rPr lang="en-US" dirty="0" err="1"/>
              <a:t>en</a:t>
            </a:r>
            <a:r>
              <a:rPr lang="en-US" dirty="0"/>
              <a:t> </a:t>
            </a:r>
            <a:r>
              <a:rPr lang="en-US" dirty="0" err="1"/>
              <a:t>varias</a:t>
            </a:r>
            <a:r>
              <a:rPr lang="en-US" dirty="0"/>
              <a:t> </a:t>
            </a:r>
            <a:r>
              <a:rPr lang="en-US" dirty="0" err="1"/>
              <a:t>lineas</a:t>
            </a:r>
            <a:r>
              <a:rPr lang="en-US" dirty="0"/>
              <a:t> de </a:t>
            </a:r>
            <a:r>
              <a:rPr lang="en-US" dirty="0" err="1"/>
              <a:t>texto</a:t>
            </a:r>
            <a:r>
              <a:rPr lang="en-US" dirty="0"/>
              <a:t>    </a:t>
            </a:r>
            <a:endParaRPr lang="es-ES" dirty="0"/>
          </a:p>
        </p:txBody>
      </p:sp>
      <p:pic>
        <p:nvPicPr>
          <p:cNvPr id="21" name="logo"/>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261" y="2928045"/>
            <a:ext cx="3240000" cy="550800"/>
          </a:xfrm>
          <a:prstGeom prst="rect">
            <a:avLst/>
          </a:prstGeom>
        </p:spPr>
      </p:pic>
      <p:cxnSp>
        <p:nvCxnSpPr>
          <p:cNvPr id="29" name="linea"/>
          <p:cNvCxnSpPr/>
          <p:nvPr userDrawn="1"/>
        </p:nvCxnSpPr>
        <p:spPr>
          <a:xfrm>
            <a:off x="5362831" y="3854306"/>
            <a:ext cx="720000" cy="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1" name="pagina"/>
          <p:cNvSpPr>
            <a:spLocks noGrp="1"/>
          </p:cNvSpPr>
          <p:nvPr>
            <p:ph type="sldNum" sz="quarter" idx="12"/>
          </p:nvPr>
        </p:nvSpPr>
        <p:spPr>
          <a:xfrm>
            <a:off x="11245174" y="6375468"/>
            <a:ext cx="770106" cy="365125"/>
          </a:xfrm>
        </p:spPr>
        <p:txBody>
          <a:bodyPr/>
          <a:lstStyle>
            <a:lvl1pPr>
              <a:defRPr>
                <a:solidFill>
                  <a:srgbClr val="00D0FF"/>
                </a:solidFill>
              </a:defRPr>
            </a:lvl1pPr>
          </a:lstStyle>
          <a:p>
            <a:fld id="{88CB616A-2EDE-4F93-81C7-BE29C9C217CB}" type="slidenum">
              <a:rPr lang="es-ES" smtClean="0"/>
              <a:pPr/>
              <a:t>‹#›</a:t>
            </a:fld>
            <a:endParaRPr lang="es-ES" dirty="0"/>
          </a:p>
        </p:txBody>
      </p:sp>
      <p:sp>
        <p:nvSpPr>
          <p:cNvPr id="3" name="marco"/>
          <p:cNvSpPr/>
          <p:nvPr userDrawn="1"/>
        </p:nvSpPr>
        <p:spPr>
          <a:xfrm>
            <a:off x="5107459" y="841786"/>
            <a:ext cx="6182481" cy="5174428"/>
          </a:xfrm>
          <a:prstGeom prst="rect">
            <a:avLst/>
          </a:prstGeom>
          <a:noFill/>
          <a:ln w="50800" cap="sq">
            <a:solidFill>
              <a:srgbClr val="00D0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fecha"/>
          <p:cNvSpPr>
            <a:spLocks noGrp="1"/>
          </p:cNvSpPr>
          <p:nvPr>
            <p:ph type="body" sz="quarter" idx="15" hasCustomPrompt="1"/>
          </p:nvPr>
        </p:nvSpPr>
        <p:spPr>
          <a:xfrm>
            <a:off x="5272215" y="5027390"/>
            <a:ext cx="5865340" cy="461665"/>
          </a:xfrm>
        </p:spPr>
        <p:txBody>
          <a:bodyPr wrap="square" anchor="ctr">
            <a:spAutoFit/>
          </a:bodyPr>
          <a:lstStyle>
            <a:lvl1pPr marL="0" indent="0" algn="l">
              <a:buNone/>
              <a:defRPr sz="2400" b="0"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err="1"/>
              <a:t>Nombre</a:t>
            </a:r>
            <a:r>
              <a:rPr lang="en-US" dirty="0"/>
              <a:t> ponente</a:t>
            </a:r>
          </a:p>
        </p:txBody>
      </p:sp>
      <p:sp>
        <p:nvSpPr>
          <p:cNvPr id="12" name="fecha"/>
          <p:cNvSpPr>
            <a:spLocks noGrp="1"/>
          </p:cNvSpPr>
          <p:nvPr>
            <p:ph type="body" sz="quarter" idx="16" hasCustomPrompt="1"/>
          </p:nvPr>
        </p:nvSpPr>
        <p:spPr>
          <a:xfrm>
            <a:off x="5272215" y="3917713"/>
            <a:ext cx="5865340" cy="1077218"/>
          </a:xfrm>
        </p:spPr>
        <p:txBody>
          <a:bodyPr wrap="square" anchor="ctr">
            <a:spAutoFit/>
          </a:bodyPr>
          <a:lstStyle>
            <a:lvl1pPr marL="0" indent="0" algn="l">
              <a:buNone/>
              <a:defRPr sz="3200" b="1" cap="none" baseline="0">
                <a:solidFill>
                  <a:srgbClr val="00D0FF"/>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err="1"/>
              <a:t>Tema</a:t>
            </a:r>
            <a:r>
              <a:rPr lang="en-US" dirty="0"/>
              <a:t> de la </a:t>
            </a:r>
            <a:r>
              <a:rPr lang="en-US" dirty="0" err="1"/>
              <a:t>charla</a:t>
            </a:r>
            <a:r>
              <a:rPr lang="en-US" dirty="0"/>
              <a:t> </a:t>
            </a:r>
            <a:r>
              <a:rPr lang="en-US" dirty="0" err="1"/>
              <a:t>en</a:t>
            </a:r>
            <a:r>
              <a:rPr lang="en-US" dirty="0"/>
              <a:t> dos </a:t>
            </a:r>
            <a:r>
              <a:rPr lang="en-US" dirty="0" err="1"/>
              <a:t>lineas</a:t>
            </a:r>
            <a:r>
              <a:rPr lang="en-US" dirty="0"/>
              <a:t> de </a:t>
            </a:r>
            <a:r>
              <a:rPr lang="en-US" dirty="0" err="1"/>
              <a:t>texto</a:t>
            </a:r>
            <a:endParaRPr lang="en-US" dirty="0"/>
          </a:p>
        </p:txBody>
      </p:sp>
      <p:sp>
        <p:nvSpPr>
          <p:cNvPr id="13" name="fecha"/>
          <p:cNvSpPr>
            <a:spLocks noGrp="1"/>
          </p:cNvSpPr>
          <p:nvPr>
            <p:ph type="body" sz="quarter" idx="17" hasCustomPrompt="1"/>
          </p:nvPr>
        </p:nvSpPr>
        <p:spPr>
          <a:xfrm>
            <a:off x="5272215" y="5498182"/>
            <a:ext cx="5865340" cy="400110"/>
          </a:xfrm>
        </p:spPr>
        <p:txBody>
          <a:bodyPr wrap="square" anchor="ctr">
            <a:spAutoFit/>
          </a:bodyPr>
          <a:lstStyle>
            <a:lvl1pPr marL="0" indent="0" algn="l">
              <a:buNone/>
              <a:defRPr sz="2000" b="0"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Cargo del ponente</a:t>
            </a:r>
          </a:p>
        </p:txBody>
      </p:sp>
    </p:spTree>
    <p:extLst>
      <p:ext uri="{BB962C8B-B14F-4D97-AF65-F5344CB8AC3E}">
        <p14:creationId xmlns:p14="http://schemas.microsoft.com/office/powerpoint/2010/main" val="2542980717"/>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ulo"/>
          <p:cNvSpPr>
            <a:spLocks noGrp="1"/>
          </p:cNvSpPr>
          <p:nvPr>
            <p:ph type="title" hasCustomPrompt="1"/>
          </p:nvPr>
        </p:nvSpPr>
        <p:spPr>
          <a:xfrm>
            <a:off x="6373863" y="2103642"/>
            <a:ext cx="4640867" cy="2938924"/>
          </a:xfrm>
        </p:spPr>
        <p:txBody>
          <a:bodyPr anchor="t"/>
          <a:lstStyle>
            <a:lvl1pPr>
              <a:defRPr b="0">
                <a:solidFill>
                  <a:srgbClr val="00D0FF"/>
                </a:solidFill>
              </a:defRPr>
            </a:lvl1pPr>
          </a:lstStyle>
          <a:p>
            <a:r>
              <a:rPr lang="en-US" dirty="0"/>
              <a:t>Event    </a:t>
            </a:r>
            <a:endParaRPr lang="es-ES" dirty="0"/>
          </a:p>
        </p:txBody>
      </p:sp>
      <p:pic>
        <p:nvPicPr>
          <p:cNvPr id="21" name="logo"/>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07734" y="1151360"/>
            <a:ext cx="4320000" cy="734400"/>
          </a:xfrm>
          <a:prstGeom prst="rect">
            <a:avLst/>
          </a:prstGeom>
        </p:spPr>
      </p:pic>
      <p:cxnSp>
        <p:nvCxnSpPr>
          <p:cNvPr id="29" name="linea"/>
          <p:cNvCxnSpPr/>
          <p:nvPr userDrawn="1"/>
        </p:nvCxnSpPr>
        <p:spPr>
          <a:xfrm>
            <a:off x="6507734" y="2103641"/>
            <a:ext cx="720000" cy="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1" name="pagina"/>
          <p:cNvSpPr>
            <a:spLocks noGrp="1"/>
          </p:cNvSpPr>
          <p:nvPr>
            <p:ph type="sldNum" sz="quarter" idx="12"/>
          </p:nvPr>
        </p:nvSpPr>
        <p:spPr>
          <a:xfrm>
            <a:off x="11245174" y="6375468"/>
            <a:ext cx="770106" cy="365125"/>
          </a:xfrm>
        </p:spPr>
        <p:txBody>
          <a:bodyPr/>
          <a:lstStyle>
            <a:lvl1pPr>
              <a:defRPr>
                <a:solidFill>
                  <a:srgbClr val="00D0FF"/>
                </a:solidFill>
              </a:defRPr>
            </a:lvl1pPr>
          </a:lstStyle>
          <a:p>
            <a:fld id="{88CB616A-2EDE-4F93-81C7-BE29C9C217CB}" type="slidenum">
              <a:rPr lang="es-ES" smtClean="0"/>
              <a:pPr/>
              <a:t>‹#›</a:t>
            </a:fld>
            <a:endParaRPr lang="es-ES" dirty="0"/>
          </a:p>
        </p:txBody>
      </p:sp>
      <p:sp>
        <p:nvSpPr>
          <p:cNvPr id="3" name="marco"/>
          <p:cNvSpPr/>
          <p:nvPr userDrawn="1"/>
        </p:nvSpPr>
        <p:spPr>
          <a:xfrm>
            <a:off x="6115512" y="841786"/>
            <a:ext cx="5174428" cy="5174428"/>
          </a:xfrm>
          <a:prstGeom prst="rect">
            <a:avLst/>
          </a:prstGeom>
          <a:noFill/>
          <a:ln w="50800" cap="sq">
            <a:solidFill>
              <a:srgbClr val="00D0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fecha"/>
          <p:cNvSpPr>
            <a:spLocks noGrp="1"/>
          </p:cNvSpPr>
          <p:nvPr>
            <p:ph type="body" sz="quarter" idx="14" hasCustomPrompt="1"/>
          </p:nvPr>
        </p:nvSpPr>
        <p:spPr>
          <a:xfrm>
            <a:off x="6373864" y="5072013"/>
            <a:ext cx="4640866" cy="707886"/>
          </a:xfrm>
        </p:spPr>
        <p:txBody>
          <a:bodyPr wrap="square" anchor="ctr">
            <a:spAutoFit/>
          </a:bodyPr>
          <a:lstStyle>
            <a:lvl1pPr marL="0" indent="0" algn="l">
              <a:buNone/>
              <a:defRPr sz="4000" b="1"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DD.MM.YY</a:t>
            </a:r>
          </a:p>
        </p:txBody>
      </p:sp>
    </p:spTree>
    <p:extLst>
      <p:ext uri="{BB962C8B-B14F-4D97-AF65-F5344CB8AC3E}">
        <p14:creationId xmlns:p14="http://schemas.microsoft.com/office/powerpoint/2010/main" val="1119177297"/>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DIC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agina"/>
          <p:cNvSpPr>
            <a:spLocks noGrp="1"/>
          </p:cNvSpPr>
          <p:nvPr>
            <p:ph type="sldNum" sz="quarter" idx="12"/>
          </p:nvPr>
        </p:nvSpPr>
        <p:spPr>
          <a:xfrm>
            <a:off x="11245174" y="6375468"/>
            <a:ext cx="770106" cy="365125"/>
          </a:xfrm>
        </p:spPr>
        <p:txBody>
          <a:bodyPr/>
          <a:lstStyle>
            <a:lvl1pPr>
              <a:defRPr>
                <a:solidFill>
                  <a:srgbClr val="00D0FF"/>
                </a:solidFill>
              </a:defRPr>
            </a:lvl1pPr>
          </a:lstStyle>
          <a:p>
            <a:fld id="{88CB616A-2EDE-4F93-81C7-BE29C9C217CB}" type="slidenum">
              <a:rPr lang="es-ES" smtClean="0"/>
              <a:pPr/>
              <a:t>‹#›</a:t>
            </a:fld>
            <a:endParaRPr lang="es-ES" dirty="0"/>
          </a:p>
        </p:txBody>
      </p:sp>
      <p:sp>
        <p:nvSpPr>
          <p:cNvPr id="9" name="Text Placeholder 3"/>
          <p:cNvSpPr>
            <a:spLocks noGrp="1"/>
          </p:cNvSpPr>
          <p:nvPr>
            <p:ph type="body" sz="quarter" idx="13" hasCustomPrompt="1"/>
          </p:nvPr>
        </p:nvSpPr>
        <p:spPr>
          <a:xfrm>
            <a:off x="6368527" y="728999"/>
            <a:ext cx="5646752" cy="5400001"/>
          </a:xfrm>
        </p:spPr>
        <p:txBody>
          <a:bodyPr>
            <a:normAutofit/>
          </a:bodyPr>
          <a:lstStyle>
            <a:lvl1pPr marL="342900" indent="-342900">
              <a:buFont typeface="+mj-lt"/>
              <a:buAutoNum type="arabicPeriod"/>
              <a:defRPr sz="2000" b="0">
                <a:solidFill>
                  <a:schemeClr val="bg1"/>
                </a:solidFill>
              </a:defRPr>
            </a:lvl1pPr>
            <a:lvl2pPr>
              <a:defRPr sz="1600"/>
            </a:lvl2pPr>
          </a:lstStyle>
          <a:p>
            <a:pPr lvl="0"/>
            <a:r>
              <a:rPr lang="en-US" dirty="0"/>
              <a:t>Name Surname</a:t>
            </a:r>
          </a:p>
        </p:txBody>
      </p:sp>
      <p:cxnSp>
        <p:nvCxnSpPr>
          <p:cNvPr id="10" name="Straight Connector 9"/>
          <p:cNvCxnSpPr/>
          <p:nvPr userDrawn="1"/>
        </p:nvCxnSpPr>
        <p:spPr>
          <a:xfrm>
            <a:off x="6096000" y="729000"/>
            <a:ext cx="0" cy="540000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2952816" y="484950"/>
            <a:ext cx="2870658" cy="707886"/>
          </a:xfrm>
          <a:prstGeom prst="rect">
            <a:avLst/>
          </a:prstGeom>
          <a:noFill/>
        </p:spPr>
        <p:txBody>
          <a:bodyPr wrap="none" rtlCol="0">
            <a:spAutoFit/>
          </a:bodyPr>
          <a:lstStyle/>
          <a:p>
            <a:r>
              <a:rPr lang="es-ES" sz="4000" b="0" dirty="0">
                <a:solidFill>
                  <a:srgbClr val="00D0FF"/>
                </a:solidFill>
              </a:rPr>
              <a:t>Qué veremos</a:t>
            </a:r>
            <a:endParaRPr lang="es-ES" b="0" dirty="0">
              <a:solidFill>
                <a:srgbClr val="00D0FF"/>
              </a:solidFill>
            </a:endParaRPr>
          </a:p>
        </p:txBody>
      </p:sp>
      <p:pic>
        <p:nvPicPr>
          <p:cNvPr id="7" name="Graphic 6"/>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4880" y="6450171"/>
            <a:ext cx="1044000" cy="177480"/>
          </a:xfrm>
          <a:prstGeom prst="rect">
            <a:avLst/>
          </a:prstGeom>
        </p:spPr>
      </p:pic>
    </p:spTree>
    <p:extLst>
      <p:ext uri="{BB962C8B-B14F-4D97-AF65-F5344CB8AC3E}">
        <p14:creationId xmlns:p14="http://schemas.microsoft.com/office/powerpoint/2010/main" val="1305982933"/>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4880" y="6450171"/>
            <a:ext cx="1044000" cy="177480"/>
          </a:xfrm>
          <a:prstGeom prst="rect">
            <a:avLst/>
          </a:prstGeom>
        </p:spPr>
      </p:pic>
      <p:cxnSp>
        <p:nvCxnSpPr>
          <p:cNvPr id="9" name="Straight Connector 8"/>
          <p:cNvCxnSpPr/>
          <p:nvPr userDrawn="1"/>
        </p:nvCxnSpPr>
        <p:spPr>
          <a:xfrm>
            <a:off x="484243" y="6236729"/>
            <a:ext cx="11160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11008504" y="6375468"/>
            <a:ext cx="770106" cy="365125"/>
          </a:xfrm>
        </p:spPr>
        <p:txBody>
          <a:bodyPr/>
          <a:lstStyle/>
          <a:p>
            <a:fld id="{88CB616A-2EDE-4F93-81C7-BE29C9C217CB}" type="slidenum">
              <a:rPr lang="es-ES" smtClean="0"/>
              <a:t>‹#›</a:t>
            </a:fld>
            <a:endParaRPr lang="es-ES" dirty="0"/>
          </a:p>
        </p:txBody>
      </p:sp>
      <p:sp>
        <p:nvSpPr>
          <p:cNvPr id="13" name="Text Placeholder 8"/>
          <p:cNvSpPr>
            <a:spLocks noGrp="1"/>
          </p:cNvSpPr>
          <p:nvPr>
            <p:ph type="body" sz="quarter" idx="15" hasCustomPrompt="1"/>
          </p:nvPr>
        </p:nvSpPr>
        <p:spPr>
          <a:xfrm>
            <a:off x="484242" y="2515584"/>
            <a:ext cx="10524261" cy="1785626"/>
          </a:xfrm>
        </p:spPr>
        <p:txBody>
          <a:bodyPr anchor="ctr">
            <a:noAutofit/>
          </a:bodyPr>
          <a:lstStyle>
            <a:lvl1pPr algn="l">
              <a:defRPr sz="6000" b="0">
                <a:solidFill>
                  <a:srgbClr val="01DBFF"/>
                </a:solidFill>
                <a:latin typeface="+mj-lt"/>
              </a:defRPr>
            </a:lvl1pPr>
          </a:lstStyle>
          <a:p>
            <a:pPr lvl="0"/>
            <a:r>
              <a:rPr lang="en-US" dirty="0"/>
              <a:t>Section title</a:t>
            </a:r>
            <a:endParaRPr lang="es-ES" dirty="0"/>
          </a:p>
        </p:txBody>
      </p:sp>
    </p:spTree>
    <p:extLst>
      <p:ext uri="{BB962C8B-B14F-4D97-AF65-F5344CB8AC3E}">
        <p14:creationId xmlns:p14="http://schemas.microsoft.com/office/powerpoint/2010/main" val="7517654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Ponente">
    <p:bg>
      <p:bgPr>
        <a:solidFill>
          <a:schemeClr val="bg1">
            <a:lumMod val="9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1089910" y="962009"/>
            <a:ext cx="3828286" cy="5040000"/>
          </a:xfrm>
        </p:spPr>
        <p:txBody>
          <a:bodyPr/>
          <a:lstStyle/>
          <a:p>
            <a:endParaRPr lang="es-ES" dirty="0"/>
          </a:p>
        </p:txBody>
      </p:sp>
      <p:pic>
        <p:nvPicPr>
          <p:cNvPr id="10" name="Picture 9"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1" y="0"/>
            <a:ext cx="12192000" cy="6858000"/>
          </a:xfrm>
          <a:prstGeom prst="rect">
            <a:avLst/>
          </a:prstGeom>
        </p:spPr>
      </p:pic>
      <p:sp>
        <p:nvSpPr>
          <p:cNvPr id="3" name="Content Placeholder 2"/>
          <p:cNvSpPr>
            <a:spLocks noGrp="1"/>
          </p:cNvSpPr>
          <p:nvPr>
            <p:ph idx="1"/>
          </p:nvPr>
        </p:nvSpPr>
        <p:spPr>
          <a:xfrm>
            <a:off x="5258256" y="3302845"/>
            <a:ext cx="5244092"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hasCustomPrompt="1"/>
          </p:nvPr>
        </p:nvSpPr>
        <p:spPr>
          <a:xfrm>
            <a:off x="5258256" y="1650687"/>
            <a:ext cx="5244091" cy="890635"/>
          </a:xfrm>
        </p:spPr>
        <p:txBody>
          <a:bodyPr/>
          <a:lstStyle>
            <a:lvl1pPr algn="l">
              <a:defRPr b="1" i="0">
                <a:solidFill>
                  <a:srgbClr val="43536D"/>
                </a:solidFill>
              </a:defRPr>
            </a:lvl1pPr>
          </a:lstStyle>
          <a:p>
            <a:r>
              <a:rPr lang="en-US" dirty="0"/>
              <a:t>Name Surname</a:t>
            </a:r>
            <a:endParaRPr lang="es-ES" dirty="0"/>
          </a:p>
        </p:txBody>
      </p:sp>
      <p:sp>
        <p:nvSpPr>
          <p:cNvPr id="7" name="Footer Placeholder 6"/>
          <p:cNvSpPr>
            <a:spLocks noGrp="1"/>
          </p:cNvSpPr>
          <p:nvPr>
            <p:ph type="ftr" sz="quarter" idx="10"/>
          </p:nvPr>
        </p:nvSpPr>
        <p:spPr>
          <a:xfrm>
            <a:off x="216263" y="6356350"/>
            <a:ext cx="1861224" cy="365125"/>
          </a:xfrm>
        </p:spPr>
        <p:txBody>
          <a:bodyPr/>
          <a:lstStyle>
            <a:lvl1pPr algn="l">
              <a:defRPr>
                <a:solidFill>
                  <a:srgbClr val="00D0FF"/>
                </a:solidFill>
              </a:defRPr>
            </a:lvl1pPr>
          </a:lstStyle>
          <a:p>
            <a:r>
              <a:rPr lang="es-ES" dirty="0"/>
              <a:t>#</a:t>
            </a:r>
            <a:r>
              <a:rPr lang="es-ES" dirty="0" err="1"/>
              <a:t>MicroservicesEvent</a:t>
            </a:r>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cxnSp>
        <p:nvCxnSpPr>
          <p:cNvPr id="12" name="Straight Connector 11"/>
          <p:cNvCxnSpPr>
            <a:cxnSpLocks/>
          </p:cNvCxnSpPr>
          <p:nvPr userDrawn="1"/>
        </p:nvCxnSpPr>
        <p:spPr>
          <a:xfrm>
            <a:off x="5368770" y="289253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258256" y="2931584"/>
            <a:ext cx="184731" cy="338554"/>
          </a:xfrm>
          <a:prstGeom prst="rect">
            <a:avLst/>
          </a:prstGeom>
          <a:noFill/>
        </p:spPr>
        <p:txBody>
          <a:bodyPr wrap="none" rtlCol="0">
            <a:spAutoFit/>
          </a:bodyPr>
          <a:lstStyle/>
          <a:p>
            <a:endParaRPr lang="es-ES" sz="1600" dirty="0">
              <a:solidFill>
                <a:srgbClr val="43536D"/>
              </a:solidFill>
            </a:endParaRPr>
          </a:p>
        </p:txBody>
      </p:sp>
      <p:sp>
        <p:nvSpPr>
          <p:cNvPr id="11" name="Marcador de texto 7"/>
          <p:cNvSpPr>
            <a:spLocks noGrp="1"/>
          </p:cNvSpPr>
          <p:nvPr>
            <p:ph type="body" sz="quarter" idx="13" hasCustomPrompt="1"/>
          </p:nvPr>
        </p:nvSpPr>
        <p:spPr>
          <a:xfrm>
            <a:off x="5258256" y="5741773"/>
            <a:ext cx="4791189"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14" name="Text Placeholder 7"/>
          <p:cNvSpPr>
            <a:spLocks noGrp="1"/>
          </p:cNvSpPr>
          <p:nvPr>
            <p:ph type="body" sz="quarter" idx="16" hasCustomPrompt="1"/>
          </p:nvPr>
        </p:nvSpPr>
        <p:spPr>
          <a:xfrm>
            <a:off x="5258256" y="2956342"/>
            <a:ext cx="3362258" cy="326458"/>
          </a:xfrm>
        </p:spPr>
        <p:txBody>
          <a:bodyPr/>
          <a:lstStyle>
            <a:lvl1pPr>
              <a:defRPr sz="1800">
                <a:solidFill>
                  <a:srgbClr val="43536D"/>
                </a:solidFill>
              </a:defRPr>
            </a:lvl1pPr>
          </a:lstStyle>
          <a:p>
            <a:pPr lvl="0"/>
            <a:r>
              <a:rPr lang="es-ES" dirty="0"/>
              <a:t>CARGO</a:t>
            </a:r>
          </a:p>
        </p:txBody>
      </p:sp>
    </p:spTree>
    <p:extLst>
      <p:ext uri="{BB962C8B-B14F-4D97-AF65-F5344CB8AC3E}">
        <p14:creationId xmlns:p14="http://schemas.microsoft.com/office/powerpoint/2010/main" val="25147498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onente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81" y="0"/>
            <a:ext cx="12187238" cy="6858000"/>
          </a:xfrm>
          <a:prstGeom prst="rect">
            <a:avLst/>
          </a:prstGeom>
        </p:spPr>
      </p:pic>
      <p:sp>
        <p:nvSpPr>
          <p:cNvPr id="7" name="Footer Placeholder 6"/>
          <p:cNvSpPr>
            <a:spLocks noGrp="1"/>
          </p:cNvSpPr>
          <p:nvPr>
            <p:ph type="ftr" sz="quarter" idx="10"/>
          </p:nvPr>
        </p:nvSpPr>
        <p:spPr>
          <a:xfrm>
            <a:off x="216263" y="6356350"/>
            <a:ext cx="1861224" cy="365125"/>
          </a:xfrm>
        </p:spPr>
        <p:txBody>
          <a:bodyPr/>
          <a:lstStyle>
            <a:lvl1pPr algn="l">
              <a:defRPr>
                <a:solidFill>
                  <a:srgbClr val="00D0FF"/>
                </a:solidFill>
              </a:defRPr>
            </a:lvl1pPr>
          </a:lstStyle>
          <a:p>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sp>
        <p:nvSpPr>
          <p:cNvPr id="3" name="Content Placeholder 2"/>
          <p:cNvSpPr>
            <a:spLocks noGrp="1"/>
          </p:cNvSpPr>
          <p:nvPr>
            <p:ph idx="1"/>
          </p:nvPr>
        </p:nvSpPr>
        <p:spPr>
          <a:xfrm>
            <a:off x="8653022" y="2918750"/>
            <a:ext cx="3362258"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hasCustomPrompt="1"/>
          </p:nvPr>
        </p:nvSpPr>
        <p:spPr>
          <a:xfrm>
            <a:off x="8653023" y="1627866"/>
            <a:ext cx="3362258" cy="890635"/>
          </a:xfrm>
        </p:spPr>
        <p:txBody>
          <a:bodyPr>
            <a:normAutofit/>
          </a:bodyPr>
          <a:lstStyle>
            <a:lvl1pPr algn="l">
              <a:defRPr sz="2800" b="1" i="0">
                <a:solidFill>
                  <a:srgbClr val="43536D"/>
                </a:solidFill>
              </a:defRPr>
            </a:lvl1pPr>
          </a:lstStyle>
          <a:p>
            <a:r>
              <a:rPr lang="en-US" dirty="0"/>
              <a:t>Name Surname</a:t>
            </a:r>
            <a:endParaRPr lang="es-ES" dirty="0"/>
          </a:p>
        </p:txBody>
      </p:sp>
      <p:sp>
        <p:nvSpPr>
          <p:cNvPr id="5" name="Picture Placeholder 4"/>
          <p:cNvSpPr>
            <a:spLocks noGrp="1"/>
          </p:cNvSpPr>
          <p:nvPr>
            <p:ph type="pic" sz="quarter" idx="12"/>
          </p:nvPr>
        </p:nvSpPr>
        <p:spPr>
          <a:xfrm>
            <a:off x="6228677" y="1890584"/>
            <a:ext cx="2156909" cy="3141736"/>
          </a:xfrm>
        </p:spPr>
        <p:txBody>
          <a:bodyPr/>
          <a:lstStyle/>
          <a:p>
            <a:endParaRPr lang="es-ES" dirty="0"/>
          </a:p>
        </p:txBody>
      </p:sp>
      <p:cxnSp>
        <p:nvCxnSpPr>
          <p:cNvPr id="12" name="Straight Connector 11"/>
          <p:cNvCxnSpPr>
            <a:cxnSpLocks/>
          </p:cNvCxnSpPr>
          <p:nvPr userDrawn="1"/>
        </p:nvCxnSpPr>
        <p:spPr>
          <a:xfrm>
            <a:off x="8763536" y="2574702"/>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3"/>
          </p:nvPr>
        </p:nvSpPr>
        <p:spPr>
          <a:xfrm>
            <a:off x="2640608" y="2925515"/>
            <a:ext cx="3362258"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16" name="Picture Placeholder 4"/>
          <p:cNvSpPr>
            <a:spLocks noGrp="1"/>
          </p:cNvSpPr>
          <p:nvPr>
            <p:ph type="pic" sz="quarter" idx="14"/>
          </p:nvPr>
        </p:nvSpPr>
        <p:spPr>
          <a:xfrm>
            <a:off x="216263" y="1897349"/>
            <a:ext cx="2156909" cy="3141736"/>
          </a:xfrm>
        </p:spPr>
        <p:txBody>
          <a:bodyPr/>
          <a:lstStyle/>
          <a:p>
            <a:endParaRPr lang="es-ES" dirty="0"/>
          </a:p>
        </p:txBody>
      </p:sp>
      <p:cxnSp>
        <p:nvCxnSpPr>
          <p:cNvPr id="17" name="Straight Connector 11"/>
          <p:cNvCxnSpPr>
            <a:cxnSpLocks/>
          </p:cNvCxnSpPr>
          <p:nvPr userDrawn="1"/>
        </p:nvCxnSpPr>
        <p:spPr>
          <a:xfrm>
            <a:off x="2751122" y="258146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20" name="Marcador de texto 19"/>
          <p:cNvSpPr>
            <a:spLocks noGrp="1"/>
          </p:cNvSpPr>
          <p:nvPr>
            <p:ph type="body" sz="quarter" idx="15" hasCustomPrompt="1"/>
          </p:nvPr>
        </p:nvSpPr>
        <p:spPr>
          <a:xfrm>
            <a:off x="2640608" y="1896201"/>
            <a:ext cx="3362258" cy="615950"/>
          </a:xfrm>
        </p:spPr>
        <p:txBody>
          <a:bodyPr>
            <a:normAutofit/>
          </a:bodyPr>
          <a:lstStyle>
            <a:lvl1pPr>
              <a:defRPr sz="2800" b="1">
                <a:solidFill>
                  <a:srgbClr val="43536D"/>
                </a:solidFill>
                <a:latin typeface="+mj-lt"/>
              </a:defRPr>
            </a:lvl1pPr>
          </a:lstStyle>
          <a:p>
            <a:pPr lvl="0"/>
            <a:r>
              <a:rPr lang="es-ES" dirty="0"/>
              <a:t>Nombre Apellido</a:t>
            </a:r>
          </a:p>
        </p:txBody>
      </p:sp>
      <p:sp>
        <p:nvSpPr>
          <p:cNvPr id="8" name="Text Placeholder 7"/>
          <p:cNvSpPr>
            <a:spLocks noGrp="1"/>
          </p:cNvSpPr>
          <p:nvPr>
            <p:ph type="body" sz="quarter" idx="16" hasCustomPrompt="1"/>
          </p:nvPr>
        </p:nvSpPr>
        <p:spPr>
          <a:xfrm>
            <a:off x="2640608" y="2592292"/>
            <a:ext cx="3362258" cy="326458"/>
          </a:xfrm>
        </p:spPr>
        <p:txBody>
          <a:bodyPr/>
          <a:lstStyle>
            <a:lvl1pPr>
              <a:defRPr sz="1800">
                <a:solidFill>
                  <a:srgbClr val="43536D"/>
                </a:solidFill>
              </a:defRPr>
            </a:lvl1pPr>
          </a:lstStyle>
          <a:p>
            <a:pPr lvl="0"/>
            <a:r>
              <a:rPr lang="es-ES" dirty="0"/>
              <a:t>CARGO</a:t>
            </a:r>
          </a:p>
        </p:txBody>
      </p:sp>
      <p:sp>
        <p:nvSpPr>
          <p:cNvPr id="19" name="Text Placeholder 7"/>
          <p:cNvSpPr>
            <a:spLocks noGrp="1"/>
          </p:cNvSpPr>
          <p:nvPr>
            <p:ph type="body" sz="quarter" idx="17" hasCustomPrompt="1"/>
          </p:nvPr>
        </p:nvSpPr>
        <p:spPr>
          <a:xfrm>
            <a:off x="8653022" y="2599057"/>
            <a:ext cx="3362258" cy="326458"/>
          </a:xfrm>
        </p:spPr>
        <p:txBody>
          <a:bodyPr/>
          <a:lstStyle>
            <a:lvl1pPr>
              <a:defRPr sz="1800">
                <a:solidFill>
                  <a:srgbClr val="43536D"/>
                </a:solidFill>
              </a:defRPr>
            </a:lvl1pPr>
          </a:lstStyle>
          <a:p>
            <a:pPr lvl="0"/>
            <a:r>
              <a:rPr lang="es-ES" dirty="0"/>
              <a:t>CARGO</a:t>
            </a:r>
          </a:p>
        </p:txBody>
      </p:sp>
      <p:sp>
        <p:nvSpPr>
          <p:cNvPr id="21" name="Marcador de texto 7"/>
          <p:cNvSpPr>
            <a:spLocks noGrp="1"/>
          </p:cNvSpPr>
          <p:nvPr>
            <p:ph type="body" sz="quarter" idx="18" hasCustomPrompt="1"/>
          </p:nvPr>
        </p:nvSpPr>
        <p:spPr>
          <a:xfrm>
            <a:off x="2640608" y="5101636"/>
            <a:ext cx="3362259"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22" name="Marcador de texto 7"/>
          <p:cNvSpPr>
            <a:spLocks noGrp="1"/>
          </p:cNvSpPr>
          <p:nvPr>
            <p:ph type="body" sz="quarter" idx="19" hasCustomPrompt="1"/>
          </p:nvPr>
        </p:nvSpPr>
        <p:spPr>
          <a:xfrm>
            <a:off x="8653022" y="5101635"/>
            <a:ext cx="3362257"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Tree>
    <p:extLst>
      <p:ext uri="{BB962C8B-B14F-4D97-AF65-F5344CB8AC3E}">
        <p14:creationId xmlns:p14="http://schemas.microsoft.com/office/powerpoint/2010/main" val="99317046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uloSubitul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2100470"/>
            <a:ext cx="9720471" cy="3438939"/>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1311964" y="1430138"/>
            <a:ext cx="9720471" cy="261862"/>
          </a:xfrm>
        </p:spPr>
        <p:txBody>
          <a:bodyPr/>
          <a:lstStyle>
            <a:lvl1pPr algn="ctr">
              <a:defRPr sz="1800">
                <a:solidFill>
                  <a:schemeClr val="tx1"/>
                </a:solidFill>
              </a:defRPr>
            </a:lvl1pPr>
          </a:lstStyle>
          <a:p>
            <a:pPr lvl="0"/>
            <a:r>
              <a:rPr lang="es-ES" dirty="0"/>
              <a:t>SUBITUTLO</a:t>
            </a:r>
          </a:p>
        </p:txBody>
      </p:sp>
      <p:cxnSp>
        <p:nvCxnSpPr>
          <p:cNvPr id="10" name="Straight Connector 11"/>
          <p:cNvCxnSpPr>
            <a:cxnSpLocks/>
          </p:cNvCxnSpPr>
          <p:nvPr userDrawn="1"/>
        </p:nvCxnSpPr>
        <p:spPr>
          <a:xfrm>
            <a:off x="5826000" y="181270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94341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IC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3"/>
          <p:cNvSpPr>
            <a:spLocks noGrp="1"/>
          </p:cNvSpPr>
          <p:nvPr>
            <p:ph type="body" sz="quarter" idx="13" hasCustomPrompt="1"/>
          </p:nvPr>
        </p:nvSpPr>
        <p:spPr>
          <a:xfrm>
            <a:off x="6368527" y="728999"/>
            <a:ext cx="5646752" cy="5400001"/>
          </a:xfrm>
        </p:spPr>
        <p:txBody>
          <a:bodyPr>
            <a:normAutofit/>
          </a:bodyPr>
          <a:lstStyle>
            <a:lvl1pPr marL="342900" indent="-342900">
              <a:buFont typeface="+mj-lt"/>
              <a:buAutoNum type="arabicPeriod"/>
              <a:defRPr sz="2000" b="0">
                <a:solidFill>
                  <a:schemeClr val="bg1"/>
                </a:solidFill>
              </a:defRPr>
            </a:lvl1pPr>
            <a:lvl2pPr>
              <a:defRPr sz="1600"/>
            </a:lvl2pPr>
          </a:lstStyle>
          <a:p>
            <a:pPr lvl="0"/>
            <a:r>
              <a:rPr lang="en-US" dirty="0"/>
              <a:t>Name Surname</a:t>
            </a:r>
          </a:p>
        </p:txBody>
      </p:sp>
      <p:cxnSp>
        <p:nvCxnSpPr>
          <p:cNvPr id="10" name="Straight Connector 9"/>
          <p:cNvCxnSpPr/>
          <p:nvPr userDrawn="1"/>
        </p:nvCxnSpPr>
        <p:spPr>
          <a:xfrm>
            <a:off x="6096000" y="729000"/>
            <a:ext cx="0" cy="540000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2952816" y="484950"/>
            <a:ext cx="2870658" cy="707886"/>
          </a:xfrm>
          <a:prstGeom prst="rect">
            <a:avLst/>
          </a:prstGeom>
          <a:noFill/>
        </p:spPr>
        <p:txBody>
          <a:bodyPr wrap="none" rtlCol="0">
            <a:spAutoFit/>
          </a:bodyPr>
          <a:lstStyle/>
          <a:p>
            <a:r>
              <a:rPr lang="es-ES" sz="4000" b="0" dirty="0">
                <a:solidFill>
                  <a:srgbClr val="00D0FF"/>
                </a:solidFill>
              </a:rPr>
              <a:t>Qué veremos</a:t>
            </a:r>
            <a:endParaRPr lang="es-ES" b="0" dirty="0">
              <a:solidFill>
                <a:srgbClr val="00D0FF"/>
              </a:solidFill>
            </a:endParaRPr>
          </a:p>
        </p:txBody>
      </p:sp>
    </p:spTree>
    <p:extLst>
      <p:ext uri="{BB962C8B-B14F-4D97-AF65-F5344CB8AC3E}">
        <p14:creationId xmlns:p14="http://schemas.microsoft.com/office/powerpoint/2010/main" val="4069195831"/>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ul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1764000"/>
            <a:ext cx="9720471" cy="4320000"/>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63534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311965" y="1764000"/>
            <a:ext cx="9720471" cy="4320000"/>
          </a:xfrm>
        </p:spPr>
        <p:txBody>
          <a:bodyPr>
            <a:normAutofit/>
          </a:bodyPr>
          <a:lstStyle>
            <a:lvl1pPr marL="285750" indent="-285750">
              <a:buClr>
                <a:srgbClr val="00D0FF"/>
              </a:buClr>
              <a:buSzPct val="110000"/>
              <a:buFont typeface="Arial" panose="020B0604020202020204" pitchFamily="34" charset="0"/>
              <a:buChar char="•"/>
              <a:defRPr sz="1600" baseline="0">
                <a:solidFill>
                  <a:schemeClr val="tx1"/>
                </a:solidFill>
                <a:latin typeface="+mn-lt"/>
                <a:ea typeface="Open Sans" panose="020B0606030504020204" pitchFamily="34" charset="0"/>
                <a:cs typeface="Open Sans" panose="020B0606030504020204" pitchFamily="34" charset="0"/>
              </a:defRPr>
            </a:lvl1pPr>
            <a:lvl2pPr marL="990575" indent="-380990">
              <a:buClr>
                <a:schemeClr val="tx1"/>
              </a:buClr>
              <a:buSzPct val="70000"/>
              <a:buFont typeface="Helvetica35-Thin" pitchFamily="34" charset="0"/>
              <a:buChar char="–"/>
              <a:defRPr sz="1600">
                <a:solidFill>
                  <a:schemeClr val="tx1"/>
                </a:solidFill>
                <a:latin typeface="+mn-lt"/>
                <a:ea typeface="Open Sans" panose="020B0606030504020204" pitchFamily="34" charset="0"/>
                <a:cs typeface="Open Sans" panose="020B0606030504020204" pitchFamily="34" charset="0"/>
              </a:defRPr>
            </a:lvl2pPr>
            <a:lvl3pPr marL="1523962" indent="-304792">
              <a:buClr>
                <a:schemeClr val="tx1"/>
              </a:buClr>
              <a:buSzPct val="70000"/>
              <a:buFont typeface="Courier New" panose="02070309020205020404" pitchFamily="49" charset="0"/>
              <a:buChar char="o"/>
              <a:defRPr sz="1600">
                <a:solidFill>
                  <a:schemeClr val="tx1"/>
                </a:solidFill>
                <a:latin typeface="+mn-lt"/>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line</a:t>
            </a:r>
          </a:p>
          <a:p>
            <a:pPr lvl="2"/>
            <a:r>
              <a:rPr lang="en-US" dirty="0"/>
              <a:t>line	</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54575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lmnasSubtitulo">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hasCustomPrompt="1"/>
          </p:nvPr>
        </p:nvSpPr>
        <p:spPr>
          <a:xfrm>
            <a:off x="1311965" y="2100470"/>
            <a:ext cx="9720471" cy="3438939"/>
          </a:xfrm>
        </p:spPr>
        <p:txBody>
          <a:bodyPr numCol="2" spcCol="360000">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1311964" y="1430138"/>
            <a:ext cx="9720471" cy="261862"/>
          </a:xfrm>
        </p:spPr>
        <p:txBody>
          <a:bodyPr/>
          <a:lstStyle>
            <a:lvl1pPr algn="ctr">
              <a:defRPr sz="1800">
                <a:solidFill>
                  <a:schemeClr val="tx1"/>
                </a:solidFill>
              </a:defRPr>
            </a:lvl1pPr>
          </a:lstStyle>
          <a:p>
            <a:pPr lvl="0"/>
            <a:r>
              <a:rPr lang="es-ES" dirty="0"/>
              <a:t>SUBITUTLO</a:t>
            </a:r>
          </a:p>
        </p:txBody>
      </p:sp>
      <p:cxnSp>
        <p:nvCxnSpPr>
          <p:cNvPr id="11" name="Straight Connector 11"/>
          <p:cNvCxnSpPr>
            <a:cxnSpLocks/>
          </p:cNvCxnSpPr>
          <p:nvPr userDrawn="1"/>
        </p:nvCxnSpPr>
        <p:spPr>
          <a:xfrm>
            <a:off x="5826000" y="181270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16670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mnas">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hasCustomPrompt="1"/>
          </p:nvPr>
        </p:nvSpPr>
        <p:spPr>
          <a:xfrm>
            <a:off x="1311965" y="1764000"/>
            <a:ext cx="9720471" cy="4320000"/>
          </a:xfrm>
        </p:spPr>
        <p:txBody>
          <a:bodyPr numCol="2" spcCol="360000">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71607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oFot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08688" y="4041912"/>
            <a:ext cx="5642610" cy="2073965"/>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908688" y="1025188"/>
            <a:ext cx="5642610" cy="2486638"/>
          </a:xfrm>
        </p:spPr>
        <p:txBody>
          <a:bodyPr/>
          <a:lstStyle>
            <a:lvl1pPr algn="l">
              <a:defRPr b="0">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908688" y="3583654"/>
            <a:ext cx="5642611" cy="458258"/>
          </a:xfrm>
        </p:spPr>
        <p:txBody>
          <a:bodyPr/>
          <a:lstStyle>
            <a:lvl1pPr algn="l">
              <a:defRPr sz="1800">
                <a:solidFill>
                  <a:schemeClr val="tx1"/>
                </a:solidFill>
              </a:defRPr>
            </a:lvl1pPr>
          </a:lstStyle>
          <a:p>
            <a:pPr lvl="0"/>
            <a:r>
              <a:rPr lang="es-ES" dirty="0"/>
              <a:t>SOMETHING ABOUT</a:t>
            </a:r>
          </a:p>
        </p:txBody>
      </p:sp>
      <p:sp>
        <p:nvSpPr>
          <p:cNvPr id="10" name="Marcador de posición de imagen 9"/>
          <p:cNvSpPr>
            <a:spLocks noGrp="1"/>
          </p:cNvSpPr>
          <p:nvPr>
            <p:ph type="pic" sz="quarter" idx="13"/>
          </p:nvPr>
        </p:nvSpPr>
        <p:spPr>
          <a:xfrm>
            <a:off x="7150100" y="0"/>
            <a:ext cx="5041900" cy="6858000"/>
          </a:xfrm>
        </p:spPr>
        <p:txBody>
          <a:bodyPr/>
          <a:lstStyle/>
          <a:p>
            <a:endParaRPr lang="es-ES" dirty="0"/>
          </a:p>
        </p:txBody>
      </p:sp>
      <p:cxnSp>
        <p:nvCxnSpPr>
          <p:cNvPr id="11" name="Straight Connector 11"/>
          <p:cNvCxnSpPr>
            <a:cxnSpLocks/>
          </p:cNvCxnSpPr>
          <p:nvPr userDrawn="1"/>
        </p:nvCxnSpPr>
        <p:spPr>
          <a:xfrm>
            <a:off x="1008837" y="3563776"/>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18643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extoFot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08688" y="2919346"/>
            <a:ext cx="5642610" cy="3196532"/>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908688" y="494270"/>
            <a:ext cx="5642610" cy="1944130"/>
          </a:xfrm>
        </p:spPr>
        <p:txBody>
          <a:bodyPr anchor="t"/>
          <a:lstStyle>
            <a:lvl1pPr algn="l">
              <a:defRPr b="0">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908688" y="2523071"/>
            <a:ext cx="5642611" cy="396274"/>
          </a:xfrm>
        </p:spPr>
        <p:txBody>
          <a:bodyPr>
            <a:normAutofit/>
          </a:bodyPr>
          <a:lstStyle>
            <a:lvl1pPr algn="l">
              <a:defRPr sz="1600">
                <a:solidFill>
                  <a:schemeClr val="tx1"/>
                </a:solidFill>
              </a:defRPr>
            </a:lvl1pPr>
          </a:lstStyle>
          <a:p>
            <a:pPr lvl="0"/>
            <a:r>
              <a:rPr lang="es-ES" dirty="0"/>
              <a:t>SOMETHING ABOUT</a:t>
            </a:r>
          </a:p>
        </p:txBody>
      </p:sp>
      <p:sp>
        <p:nvSpPr>
          <p:cNvPr id="10" name="Marcador de posición de imagen 9"/>
          <p:cNvSpPr>
            <a:spLocks noGrp="1"/>
          </p:cNvSpPr>
          <p:nvPr>
            <p:ph type="pic" sz="quarter" idx="13"/>
          </p:nvPr>
        </p:nvSpPr>
        <p:spPr>
          <a:xfrm>
            <a:off x="7150100" y="0"/>
            <a:ext cx="5041900" cy="6858000"/>
          </a:xfrm>
        </p:spPr>
        <p:txBody>
          <a:bodyPr/>
          <a:lstStyle/>
          <a:p>
            <a:endParaRPr lang="es-ES" dirty="0"/>
          </a:p>
        </p:txBody>
      </p:sp>
      <p:cxnSp>
        <p:nvCxnSpPr>
          <p:cNvPr id="11" name="Straight Connector 11"/>
          <p:cNvCxnSpPr>
            <a:cxnSpLocks/>
          </p:cNvCxnSpPr>
          <p:nvPr userDrawn="1"/>
        </p:nvCxnSpPr>
        <p:spPr>
          <a:xfrm>
            <a:off x="992361" y="2438400"/>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94664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igoTexto">
    <p:bg>
      <p:bgPr>
        <a:solidFill>
          <a:schemeClr val="bg1">
            <a:lumMod val="95000"/>
          </a:schemeClr>
        </a:solidFill>
        <a:effectLst/>
      </p:bgPr>
    </p:bg>
    <p:spTree>
      <p:nvGrpSpPr>
        <p:cNvPr id="1" name=""/>
        <p:cNvGrpSpPr/>
        <p:nvPr/>
      </p:nvGrpSpPr>
      <p:grpSpPr>
        <a:xfrm>
          <a:off x="0" y="0"/>
          <a:ext cx="0" cy="0"/>
          <a:chOff x="0" y="0"/>
          <a:chExt cx="0" cy="0"/>
        </a:xfrm>
      </p:grpSpPr>
      <p:pic>
        <p:nvPicPr>
          <p:cNvPr id="2" name="Imagen 1"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6414971" y="3704929"/>
            <a:ext cx="5290800" cy="2492672"/>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6365942" y="986121"/>
            <a:ext cx="5290800" cy="2046396"/>
          </a:xfrm>
        </p:spPr>
        <p:txBody>
          <a:bodyPr/>
          <a:lstStyle>
            <a:lvl1pPr algn="l">
              <a:defRPr b="0">
                <a:solidFill>
                  <a:srgbClr val="43536D"/>
                </a:solidFill>
              </a:defRPr>
            </a:lvl1pPr>
          </a:lstStyle>
          <a:p>
            <a:r>
              <a:rPr lang="en-US" dirty="0"/>
              <a:t>Click to edit Master title style</a:t>
            </a:r>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488400" y="6450171"/>
            <a:ext cx="1044000" cy="177480"/>
          </a:xfrm>
          <a:prstGeom prst="rect">
            <a:avLst/>
          </a:prstGeom>
        </p:spPr>
      </p:pic>
      <p:sp>
        <p:nvSpPr>
          <p:cNvPr id="5" name="Marcador de texto 4"/>
          <p:cNvSpPr>
            <a:spLocks noGrp="1"/>
          </p:cNvSpPr>
          <p:nvPr>
            <p:ph type="body" sz="quarter" idx="12" hasCustomPrompt="1"/>
          </p:nvPr>
        </p:nvSpPr>
        <p:spPr>
          <a:xfrm>
            <a:off x="6414972" y="3210385"/>
            <a:ext cx="5290800" cy="458258"/>
          </a:xfrm>
        </p:spPr>
        <p:txBody>
          <a:bodyPr/>
          <a:lstStyle>
            <a:lvl1pPr algn="l">
              <a:defRPr sz="1800">
                <a:solidFill>
                  <a:schemeClr val="tx1"/>
                </a:solidFill>
              </a:defRPr>
            </a:lvl1pPr>
          </a:lstStyle>
          <a:p>
            <a:pPr lvl="0"/>
            <a:r>
              <a:rPr lang="es-ES" dirty="0"/>
              <a:t>SOMETHING ABOUT</a:t>
            </a:r>
          </a:p>
        </p:txBody>
      </p:sp>
      <p:cxnSp>
        <p:nvCxnSpPr>
          <p:cNvPr id="11" name="Straight Connector 11"/>
          <p:cNvCxnSpPr>
            <a:cxnSpLocks/>
          </p:cNvCxnSpPr>
          <p:nvPr userDrawn="1"/>
        </p:nvCxnSpPr>
        <p:spPr>
          <a:xfrm>
            <a:off x="6515120" y="3146965"/>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2" name="Rectángulo 11"/>
          <p:cNvSpPr/>
          <p:nvPr userDrawn="1"/>
        </p:nvSpPr>
        <p:spPr>
          <a:xfrm>
            <a:off x="0" y="1"/>
            <a:ext cx="5849257"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texto 13"/>
          <p:cNvSpPr>
            <a:spLocks noGrp="1"/>
          </p:cNvSpPr>
          <p:nvPr>
            <p:ph type="body" sz="quarter" idx="14"/>
          </p:nvPr>
        </p:nvSpPr>
        <p:spPr>
          <a:xfrm>
            <a:off x="573313" y="682171"/>
            <a:ext cx="4956629" cy="5515429"/>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s-ES" dirty="0"/>
              <a:t>Editar el estilo de texto del patrón</a:t>
            </a:r>
          </a:p>
        </p:txBody>
      </p:sp>
      <p:sp>
        <p:nvSpPr>
          <p:cNvPr id="7" name="Footer Placeholder 6"/>
          <p:cNvSpPr>
            <a:spLocks noGrp="1"/>
          </p:cNvSpPr>
          <p:nvPr>
            <p:ph type="ftr" sz="quarter" idx="10"/>
          </p:nvPr>
        </p:nvSpPr>
        <p:spPr>
          <a:xfrm>
            <a:off x="9011342" y="6356350"/>
            <a:ext cx="1861224" cy="365125"/>
          </a:xfrm>
        </p:spPr>
        <p:txBody>
          <a:bodyPr/>
          <a:lstStyle>
            <a:lvl1pPr algn="l">
              <a:defRPr>
                <a:solidFill>
                  <a:srgbClr val="00D0FF"/>
                </a:solidFill>
              </a:defRPr>
            </a:lvl1pPr>
          </a:lstStyle>
          <a:p>
            <a:endParaRPr lang="es-ES" dirty="0"/>
          </a:p>
        </p:txBody>
      </p:sp>
    </p:spTree>
    <p:extLst>
      <p:ext uri="{BB962C8B-B14F-4D97-AF65-F5344CB8AC3E}">
        <p14:creationId xmlns:p14="http://schemas.microsoft.com/office/powerpoint/2010/main" val="418644307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uloCodigo">
    <p:bg>
      <p:bgPr>
        <a:solidFill>
          <a:schemeClr val="bg1">
            <a:lumMod val="95000"/>
          </a:schemeClr>
        </a:solidFill>
        <a:effectLst/>
      </p:bgPr>
    </p:bg>
    <p:spTree>
      <p:nvGrpSpPr>
        <p:cNvPr id="1" name=""/>
        <p:cNvGrpSpPr/>
        <p:nvPr/>
      </p:nvGrpSpPr>
      <p:grpSpPr>
        <a:xfrm>
          <a:off x="0" y="0"/>
          <a:ext cx="0" cy="0"/>
          <a:chOff x="0" y="0"/>
          <a:chExt cx="0" cy="0"/>
        </a:xfrm>
      </p:grpSpPr>
      <p:pic>
        <p:nvPicPr>
          <p:cNvPr id="2" name="Imagen 1"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1311964" y="1324310"/>
            <a:ext cx="9720471" cy="582588"/>
          </a:xfrm>
        </p:spPr>
        <p:txBody>
          <a:bodyPr>
            <a:normAutofit/>
          </a:bodyPr>
          <a:lstStyle>
            <a:lvl1pPr marL="0" indent="0" algn="ctr">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sp>
        <p:nvSpPr>
          <p:cNvPr id="12" name="Rectángulo 11"/>
          <p:cNvSpPr/>
          <p:nvPr userDrawn="1"/>
        </p:nvSpPr>
        <p:spPr>
          <a:xfrm>
            <a:off x="0" y="2027583"/>
            <a:ext cx="12192000" cy="42931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endParaRPr>
          </a:p>
        </p:txBody>
      </p:sp>
      <p:sp>
        <p:nvSpPr>
          <p:cNvPr id="14" name="Marcador de texto 13"/>
          <p:cNvSpPr>
            <a:spLocks noGrp="1"/>
          </p:cNvSpPr>
          <p:nvPr>
            <p:ph type="body" sz="quarter" idx="14"/>
          </p:nvPr>
        </p:nvSpPr>
        <p:spPr>
          <a:xfrm>
            <a:off x="1307007" y="2184388"/>
            <a:ext cx="9720471" cy="3977873"/>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s-ES" dirty="0"/>
              <a:t>Editar el estilo de texto del patrón</a:t>
            </a:r>
          </a:p>
        </p:txBody>
      </p:sp>
      <p:sp>
        <p:nvSpPr>
          <p:cNvPr id="13"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endParaRPr lang="es-ES" dirty="0"/>
          </a:p>
        </p:txBody>
      </p:sp>
      <p:pic>
        <p:nvPicPr>
          <p:cNvPr id="15"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sp>
        <p:nvSpPr>
          <p:cNvPr id="16" name="Title 3"/>
          <p:cNvSpPr>
            <a:spLocks noGrp="1"/>
          </p:cNvSpPr>
          <p:nvPr>
            <p:ph type="title"/>
          </p:nvPr>
        </p:nvSpPr>
        <p:spPr>
          <a:xfrm>
            <a:off x="1311966" y="0"/>
            <a:ext cx="9720470" cy="1066698"/>
          </a:xfrm>
        </p:spPr>
        <p:txBody>
          <a:bodyPr/>
          <a:lstStyle>
            <a:lvl1pPr algn="ctr">
              <a:defRPr>
                <a:solidFill>
                  <a:srgbClr val="43536D"/>
                </a:solidFill>
              </a:defRPr>
            </a:lvl1pPr>
          </a:lstStyle>
          <a:p>
            <a:r>
              <a:rPr lang="en-US" dirty="0"/>
              <a:t>Click to edit Master title style</a:t>
            </a:r>
            <a:endParaRPr lang="es-ES" dirty="0"/>
          </a:p>
        </p:txBody>
      </p:sp>
      <p:sp>
        <p:nvSpPr>
          <p:cNvPr id="17" name="Marcador de texto 4"/>
          <p:cNvSpPr>
            <a:spLocks noGrp="1"/>
          </p:cNvSpPr>
          <p:nvPr>
            <p:ph type="body" sz="quarter" idx="15" hasCustomPrompt="1"/>
          </p:nvPr>
        </p:nvSpPr>
        <p:spPr>
          <a:xfrm>
            <a:off x="1311964" y="900056"/>
            <a:ext cx="9720471" cy="424254"/>
          </a:xfrm>
        </p:spPr>
        <p:txBody>
          <a:bodyPr/>
          <a:lstStyle>
            <a:lvl1pPr algn="ctr">
              <a:defRPr sz="1600">
                <a:solidFill>
                  <a:schemeClr val="tx1"/>
                </a:solidFill>
              </a:defRPr>
            </a:lvl1pPr>
          </a:lstStyle>
          <a:p>
            <a:pPr lvl="0"/>
            <a:r>
              <a:rPr lang="es-ES" dirty="0"/>
              <a:t>SUBITUTLO</a:t>
            </a:r>
          </a:p>
        </p:txBody>
      </p:sp>
      <p:cxnSp>
        <p:nvCxnSpPr>
          <p:cNvPr id="18" name="Straight Connector 11"/>
          <p:cNvCxnSpPr>
            <a:cxnSpLocks/>
          </p:cNvCxnSpPr>
          <p:nvPr userDrawn="1"/>
        </p:nvCxnSpPr>
        <p:spPr>
          <a:xfrm>
            <a:off x="5826000" y="126274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69921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rgbClr val="00D0FF"/>
                </a:solidFill>
              </a:defRPr>
            </a:lvl1pPr>
          </a:lstStyle>
          <a:p>
            <a:endParaRPr lang="es-ES" dirty="0"/>
          </a:p>
        </p:txBody>
      </p:sp>
      <p:sp>
        <p:nvSpPr>
          <p:cNvPr id="3" name="Slide Number Placeholder 2"/>
          <p:cNvSpPr>
            <a:spLocks noGrp="1"/>
          </p:cNvSpPr>
          <p:nvPr>
            <p:ph type="sldNum" sz="quarter" idx="11"/>
          </p:nvPr>
        </p:nvSpPr>
        <p:spPr/>
        <p:txBody>
          <a:bodyPr/>
          <a:lstStyle/>
          <a:p>
            <a:fld id="{88CB616A-2EDE-4F93-81C7-BE29C9C217CB}" type="slidenum">
              <a:rPr lang="es-ES" smtClean="0"/>
              <a:t>‹#›</a:t>
            </a:fld>
            <a:endParaRPr lang="es-ES"/>
          </a:p>
        </p:txBody>
      </p:sp>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Tree>
    <p:extLst>
      <p:ext uri="{BB962C8B-B14F-4D97-AF65-F5344CB8AC3E}">
        <p14:creationId xmlns:p14="http://schemas.microsoft.com/office/powerpoint/2010/main" val="25519524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96555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9" name="Straight Connector 8"/>
          <p:cNvCxnSpPr/>
          <p:nvPr userDrawn="1"/>
        </p:nvCxnSpPr>
        <p:spPr>
          <a:xfrm>
            <a:off x="484243" y="6236729"/>
            <a:ext cx="11160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8"/>
          <p:cNvSpPr>
            <a:spLocks noGrp="1"/>
          </p:cNvSpPr>
          <p:nvPr>
            <p:ph type="body" sz="quarter" idx="15" hasCustomPrompt="1"/>
          </p:nvPr>
        </p:nvSpPr>
        <p:spPr>
          <a:xfrm>
            <a:off x="484242" y="2515584"/>
            <a:ext cx="10524261" cy="1785626"/>
          </a:xfrm>
        </p:spPr>
        <p:txBody>
          <a:bodyPr anchor="ctr">
            <a:noAutofit/>
          </a:bodyPr>
          <a:lstStyle>
            <a:lvl1pPr algn="l">
              <a:defRPr sz="6000" b="0">
                <a:solidFill>
                  <a:srgbClr val="01DBFF"/>
                </a:solidFill>
                <a:latin typeface="+mj-lt"/>
              </a:defRPr>
            </a:lvl1pPr>
          </a:lstStyle>
          <a:p>
            <a:pPr lvl="0"/>
            <a:r>
              <a:rPr lang="en-US" dirty="0"/>
              <a:t>Section title</a:t>
            </a:r>
            <a:endParaRPr lang="es-ES" dirty="0"/>
          </a:p>
        </p:txBody>
      </p:sp>
    </p:spTree>
    <p:extLst>
      <p:ext uri="{BB962C8B-B14F-4D97-AF65-F5344CB8AC3E}">
        <p14:creationId xmlns:p14="http://schemas.microsoft.com/office/powerpoint/2010/main" val="135809042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acia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364586" y="2315673"/>
            <a:ext cx="4791189" cy="1111473"/>
          </a:xfrm>
        </p:spPr>
        <p:txBody>
          <a:bodyPr/>
          <a:lstStyle>
            <a:lvl1pPr algn="l">
              <a:defRPr b="0">
                <a:solidFill>
                  <a:schemeClr val="bg1"/>
                </a:solidFill>
              </a:defRPr>
            </a:lvl1pPr>
          </a:lstStyle>
          <a:p>
            <a:r>
              <a:rPr lang="en-US" dirty="0"/>
              <a:t>GRACIAS</a:t>
            </a:r>
            <a:endParaRPr lang="es-ES" dirty="0"/>
          </a:p>
        </p:txBody>
      </p:sp>
      <p:cxnSp>
        <p:nvCxnSpPr>
          <p:cNvPr id="11" name="Straight Connector 11"/>
          <p:cNvCxnSpPr>
            <a:cxnSpLocks/>
          </p:cNvCxnSpPr>
          <p:nvPr userDrawn="1"/>
        </p:nvCxnSpPr>
        <p:spPr>
          <a:xfrm flipH="1">
            <a:off x="6086353" y="2547000"/>
            <a:ext cx="19294" cy="176400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8" name="Marcador de texto 7"/>
          <p:cNvSpPr>
            <a:spLocks noGrp="1"/>
          </p:cNvSpPr>
          <p:nvPr>
            <p:ph type="body" sz="quarter" idx="13" hasCustomPrompt="1"/>
          </p:nvPr>
        </p:nvSpPr>
        <p:spPr>
          <a:xfrm>
            <a:off x="6364585" y="3427146"/>
            <a:ext cx="4791189" cy="556127"/>
          </a:xfrm>
        </p:spPr>
        <p:txBody>
          <a:bodyPr>
            <a:noAutofit/>
          </a:bodyPr>
          <a:lstStyle>
            <a:lvl1pPr algn="l">
              <a:defRPr sz="2400">
                <a:solidFill>
                  <a:srgbClr val="00D0FF"/>
                </a:solidFill>
              </a:defRPr>
            </a:lvl1pPr>
          </a:lstStyle>
          <a:p>
            <a:pPr lvl="0"/>
            <a:r>
              <a:rPr lang="es-ES" dirty="0"/>
              <a:t>www / mail / </a:t>
            </a:r>
            <a:r>
              <a:rPr lang="es-ES" dirty="0" err="1"/>
              <a:t>twitter</a:t>
            </a:r>
            <a:r>
              <a:rPr lang="es-ES" dirty="0"/>
              <a:t> / </a:t>
            </a:r>
            <a:r>
              <a:rPr lang="es-ES" dirty="0" err="1"/>
              <a:t>fcb</a:t>
            </a:r>
            <a:r>
              <a:rPr lang="es-ES" dirty="0"/>
              <a:t>…</a:t>
            </a:r>
          </a:p>
        </p:txBody>
      </p:sp>
      <p:pic>
        <p:nvPicPr>
          <p:cNvPr id="10" name="logo"/>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497953" y="3159000"/>
            <a:ext cx="3176469" cy="540000"/>
          </a:xfrm>
          <a:prstGeom prst="rect">
            <a:avLst/>
          </a:prstGeom>
        </p:spPr>
      </p:pic>
      <p:sp>
        <p:nvSpPr>
          <p:cNvPr id="7" name="Marcador de texto 7"/>
          <p:cNvSpPr>
            <a:spLocks noGrp="1"/>
          </p:cNvSpPr>
          <p:nvPr>
            <p:ph type="body" sz="quarter" idx="14" hasCustomPrompt="1"/>
          </p:nvPr>
        </p:nvSpPr>
        <p:spPr>
          <a:xfrm>
            <a:off x="6364585" y="3983273"/>
            <a:ext cx="4791189" cy="556127"/>
          </a:xfrm>
        </p:spPr>
        <p:txBody>
          <a:bodyPr>
            <a:noAutofit/>
          </a:bodyPr>
          <a:lstStyle>
            <a:lvl1pPr algn="l">
              <a:defRPr sz="2400">
                <a:solidFill>
                  <a:srgbClr val="00D0FF"/>
                </a:solidFill>
              </a:defRPr>
            </a:lvl1pPr>
          </a:lstStyle>
          <a:p>
            <a:pPr lvl="0"/>
            <a:r>
              <a:rPr lang="es-ES" dirty="0"/>
              <a:t>www / mail / </a:t>
            </a:r>
            <a:r>
              <a:rPr lang="es-ES" dirty="0" err="1"/>
              <a:t>twitter</a:t>
            </a:r>
            <a:r>
              <a:rPr lang="es-ES" dirty="0"/>
              <a:t> / </a:t>
            </a:r>
            <a:r>
              <a:rPr lang="es-ES" dirty="0" err="1"/>
              <a:t>fcb</a:t>
            </a:r>
            <a:r>
              <a:rPr lang="es-ES" dirty="0"/>
              <a:t>…</a:t>
            </a:r>
          </a:p>
        </p:txBody>
      </p:sp>
    </p:spTree>
    <p:extLst>
      <p:ext uri="{BB962C8B-B14F-4D97-AF65-F5344CB8AC3E}">
        <p14:creationId xmlns:p14="http://schemas.microsoft.com/office/powerpoint/2010/main" val="350498874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Gracia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logo"/>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248942" y="386780"/>
            <a:ext cx="1694116" cy="288000"/>
          </a:xfrm>
          <a:prstGeom prst="rect">
            <a:avLst/>
          </a:prstGeom>
        </p:spPr>
      </p:pic>
      <p:sp>
        <p:nvSpPr>
          <p:cNvPr id="7" name="TextBox 6"/>
          <p:cNvSpPr txBox="1"/>
          <p:nvPr userDrawn="1"/>
        </p:nvSpPr>
        <p:spPr>
          <a:xfrm>
            <a:off x="5169944" y="701083"/>
            <a:ext cx="1852109" cy="307777"/>
          </a:xfrm>
          <a:prstGeom prst="rect">
            <a:avLst/>
          </a:prstGeom>
          <a:noFill/>
          <a:ln>
            <a:noFill/>
          </a:ln>
        </p:spPr>
        <p:txBody>
          <a:bodyPr wrap="none" rtlCol="0">
            <a:spAutoFit/>
          </a:bodyPr>
          <a:lstStyle/>
          <a:p>
            <a:pPr algn="ctr"/>
            <a:r>
              <a:rPr lang="es-ES" sz="1400" b="0" dirty="0">
                <a:solidFill>
                  <a:srgbClr val="00D0FF"/>
                </a:solidFill>
              </a:rPr>
              <a:t>www.plainconcepts.com</a:t>
            </a:r>
          </a:p>
        </p:txBody>
      </p:sp>
      <p:sp>
        <p:nvSpPr>
          <p:cNvPr id="12" name="TextBox 11"/>
          <p:cNvSpPr txBox="1"/>
          <p:nvPr userDrawn="1"/>
        </p:nvSpPr>
        <p:spPr>
          <a:xfrm>
            <a:off x="1226755" y="2775999"/>
            <a:ext cx="1032655" cy="400110"/>
          </a:xfrm>
          <a:prstGeom prst="rect">
            <a:avLst/>
          </a:prstGeom>
          <a:noFill/>
        </p:spPr>
        <p:txBody>
          <a:bodyPr wrap="none" rtlCol="0">
            <a:spAutoFit/>
          </a:bodyPr>
          <a:lstStyle/>
          <a:p>
            <a:r>
              <a:rPr lang="es-ES" sz="2000" b="0" dirty="0">
                <a:solidFill>
                  <a:srgbClr val="01DBFF"/>
                </a:solidFill>
              </a:rPr>
              <a:t>MADRID</a:t>
            </a:r>
          </a:p>
        </p:txBody>
      </p:sp>
      <p:pic>
        <p:nvPicPr>
          <p:cNvPr id="13" name="Graphic 12"/>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487609" y="1660937"/>
            <a:ext cx="657692" cy="1080000"/>
          </a:xfrm>
          <a:prstGeom prst="rect">
            <a:avLst/>
          </a:prstGeom>
        </p:spPr>
      </p:pic>
      <p:sp>
        <p:nvSpPr>
          <p:cNvPr id="14" name="TextBox 13"/>
          <p:cNvSpPr txBox="1"/>
          <p:nvPr userDrawn="1"/>
        </p:nvSpPr>
        <p:spPr>
          <a:xfrm>
            <a:off x="548095" y="3155308"/>
            <a:ext cx="2536720" cy="738664"/>
          </a:xfrm>
          <a:prstGeom prst="rect">
            <a:avLst/>
          </a:prstGeom>
          <a:noFill/>
        </p:spPr>
        <p:txBody>
          <a:bodyPr wrap="none" rtlCol="0">
            <a:spAutoFit/>
          </a:bodyPr>
          <a:lstStyle/>
          <a:p>
            <a:pPr algn="ctr"/>
            <a:r>
              <a:rPr lang="es-ES" sz="1400" b="0" i="0" kern="1200" dirty="0">
                <a:solidFill>
                  <a:schemeClr val="bg1"/>
                </a:solidFill>
                <a:effectLst/>
                <a:latin typeface="+mn-lt"/>
                <a:ea typeface="+mn-ea"/>
                <a:cs typeface="+mn-cs"/>
              </a:rPr>
              <a:t>Paseo de la Castellana 163, 10º</a:t>
            </a:r>
          </a:p>
          <a:p>
            <a:pPr algn="ctr"/>
            <a:r>
              <a:rPr lang="es-ES" sz="1400" b="0" i="0" kern="1200" dirty="0">
                <a:solidFill>
                  <a:schemeClr val="bg1"/>
                </a:solidFill>
                <a:effectLst/>
                <a:latin typeface="+mn-lt"/>
                <a:ea typeface="+mn-ea"/>
                <a:cs typeface="+mn-cs"/>
              </a:rPr>
              <a:t>28046 Madrid. España</a:t>
            </a:r>
          </a:p>
          <a:p>
            <a:pPr algn="ctr"/>
            <a:r>
              <a:rPr lang="es-ES" sz="1400" b="0" i="0" kern="1200" dirty="0">
                <a:solidFill>
                  <a:schemeClr val="bg1"/>
                </a:solidFill>
                <a:effectLst/>
                <a:latin typeface="+mn-lt"/>
                <a:ea typeface="+mn-ea"/>
                <a:cs typeface="+mn-cs"/>
              </a:rPr>
              <a:t>T. (+34) 91 5346 836</a:t>
            </a:r>
          </a:p>
        </p:txBody>
      </p:sp>
      <p:sp>
        <p:nvSpPr>
          <p:cNvPr id="15" name="TextBox 14"/>
          <p:cNvSpPr txBox="1"/>
          <p:nvPr userDrawn="1"/>
        </p:nvSpPr>
        <p:spPr>
          <a:xfrm>
            <a:off x="7234127" y="2775999"/>
            <a:ext cx="933910" cy="400110"/>
          </a:xfrm>
          <a:prstGeom prst="rect">
            <a:avLst/>
          </a:prstGeom>
          <a:noFill/>
        </p:spPr>
        <p:txBody>
          <a:bodyPr wrap="none" rtlCol="0">
            <a:spAutoFit/>
          </a:bodyPr>
          <a:lstStyle/>
          <a:p>
            <a:r>
              <a:rPr lang="es-ES" sz="2000" b="0" dirty="0">
                <a:solidFill>
                  <a:srgbClr val="01DBFF"/>
                </a:solidFill>
              </a:rPr>
              <a:t>BILBAO</a:t>
            </a:r>
            <a:endParaRPr lang="es-ES" sz="2800" b="0" dirty="0">
              <a:solidFill>
                <a:srgbClr val="01DBFF"/>
              </a:solidFill>
            </a:endParaRPr>
          </a:p>
        </p:txBody>
      </p:sp>
      <p:sp>
        <p:nvSpPr>
          <p:cNvPr id="17" name="TextBox 16"/>
          <p:cNvSpPr txBox="1"/>
          <p:nvPr userDrawn="1"/>
        </p:nvSpPr>
        <p:spPr>
          <a:xfrm>
            <a:off x="6703721" y="3155308"/>
            <a:ext cx="1952779" cy="738664"/>
          </a:xfrm>
          <a:prstGeom prst="rect">
            <a:avLst/>
          </a:prstGeom>
          <a:noFill/>
        </p:spPr>
        <p:txBody>
          <a:bodyPr wrap="none" rtlCol="0">
            <a:spAutoFit/>
          </a:bodyPr>
          <a:lstStyle/>
          <a:p>
            <a:pPr algn="ctr"/>
            <a:r>
              <a:rPr lang="es-ES" sz="1400" b="0" i="0" kern="1200" dirty="0">
                <a:solidFill>
                  <a:schemeClr val="bg1"/>
                </a:solidFill>
                <a:effectLst/>
                <a:latin typeface="+mn-lt"/>
                <a:ea typeface="+mn-ea"/>
                <a:cs typeface="+mn-cs"/>
              </a:rPr>
              <a:t>Calle Ledesma 10-bis</a:t>
            </a:r>
            <a:r>
              <a:rPr lang="es-ES" sz="1400" b="0" i="0" kern="1200" baseline="0" dirty="0">
                <a:solidFill>
                  <a:schemeClr val="bg1"/>
                </a:solidFill>
                <a:effectLst/>
                <a:latin typeface="+mn-lt"/>
                <a:ea typeface="+mn-ea"/>
                <a:cs typeface="+mn-cs"/>
              </a:rPr>
              <a:t> </a:t>
            </a:r>
            <a:r>
              <a:rPr lang="es-ES" sz="1400" b="0" i="0" kern="1200" dirty="0">
                <a:solidFill>
                  <a:schemeClr val="bg1"/>
                </a:solidFill>
                <a:effectLst/>
                <a:latin typeface="+mn-lt"/>
                <a:ea typeface="+mn-ea"/>
                <a:cs typeface="+mn-cs"/>
              </a:rPr>
              <a:t>3º</a:t>
            </a:r>
          </a:p>
          <a:p>
            <a:pPr algn="ctr"/>
            <a:r>
              <a:rPr lang="es-ES" sz="1400" b="0" i="0" kern="1200" dirty="0">
                <a:solidFill>
                  <a:schemeClr val="bg1"/>
                </a:solidFill>
                <a:effectLst/>
                <a:latin typeface="+mn-lt"/>
                <a:ea typeface="+mn-ea"/>
                <a:cs typeface="+mn-cs"/>
              </a:rPr>
              <a:t>48001 Bilbao. España</a:t>
            </a:r>
          </a:p>
          <a:p>
            <a:pPr algn="ctr"/>
            <a:r>
              <a:rPr lang="es-ES" sz="1400" b="0" i="0" kern="1200" dirty="0">
                <a:solidFill>
                  <a:schemeClr val="bg1"/>
                </a:solidFill>
                <a:effectLst/>
                <a:latin typeface="+mn-lt"/>
                <a:ea typeface="+mn-ea"/>
                <a:cs typeface="+mn-cs"/>
              </a:rPr>
              <a:t>T. (+34) 94 6073 371</a:t>
            </a:r>
          </a:p>
        </p:txBody>
      </p:sp>
      <p:sp>
        <p:nvSpPr>
          <p:cNvPr id="18" name="TextBox 17"/>
          <p:cNvSpPr txBox="1"/>
          <p:nvPr userDrawn="1"/>
        </p:nvSpPr>
        <p:spPr>
          <a:xfrm>
            <a:off x="4006630" y="2775999"/>
            <a:ext cx="1480277" cy="400110"/>
          </a:xfrm>
          <a:prstGeom prst="rect">
            <a:avLst/>
          </a:prstGeom>
          <a:noFill/>
        </p:spPr>
        <p:txBody>
          <a:bodyPr wrap="none" rtlCol="0">
            <a:spAutoFit/>
          </a:bodyPr>
          <a:lstStyle/>
          <a:p>
            <a:r>
              <a:rPr lang="es-ES" sz="2000" b="0" dirty="0">
                <a:solidFill>
                  <a:srgbClr val="01DBFF"/>
                </a:solidFill>
              </a:rPr>
              <a:t>BARCELONA</a:t>
            </a:r>
            <a:endParaRPr lang="es-ES" sz="2800" b="0" dirty="0">
              <a:solidFill>
                <a:srgbClr val="01DBFF"/>
              </a:solidFill>
            </a:endParaRPr>
          </a:p>
        </p:txBody>
      </p:sp>
      <p:sp>
        <p:nvSpPr>
          <p:cNvPr id="19" name="TextBox 18"/>
          <p:cNvSpPr txBox="1"/>
          <p:nvPr userDrawn="1"/>
        </p:nvSpPr>
        <p:spPr>
          <a:xfrm>
            <a:off x="3409723" y="3155308"/>
            <a:ext cx="2702599" cy="738664"/>
          </a:xfrm>
          <a:prstGeom prst="rect">
            <a:avLst/>
          </a:prstGeom>
          <a:noFill/>
        </p:spPr>
        <p:txBody>
          <a:bodyPr wrap="none" rtlCol="0">
            <a:spAutoFit/>
          </a:bodyPr>
          <a:lstStyle/>
          <a:p>
            <a:pPr algn="ctr"/>
            <a:r>
              <a:rPr lang="es-ES" sz="1400" b="0" i="0" kern="1200" dirty="0" err="1">
                <a:solidFill>
                  <a:schemeClr val="bg1"/>
                </a:solidFill>
                <a:effectLst/>
                <a:latin typeface="+mn-lt"/>
                <a:ea typeface="+mn-ea"/>
                <a:cs typeface="+mn-cs"/>
              </a:rPr>
              <a:t>Carrer</a:t>
            </a:r>
            <a:r>
              <a:rPr lang="es-ES" sz="1400" b="0" i="0" kern="1200" dirty="0">
                <a:solidFill>
                  <a:schemeClr val="bg1"/>
                </a:solidFill>
                <a:effectLst/>
                <a:latin typeface="+mn-lt"/>
                <a:ea typeface="+mn-ea"/>
                <a:cs typeface="+mn-cs"/>
              </a:rPr>
              <a:t> </a:t>
            </a:r>
            <a:r>
              <a:rPr lang="es-ES" sz="1400" b="0" i="0" kern="1200" dirty="0" err="1">
                <a:solidFill>
                  <a:schemeClr val="bg1"/>
                </a:solidFill>
                <a:effectLst/>
                <a:latin typeface="+mn-lt"/>
                <a:ea typeface="+mn-ea"/>
                <a:cs typeface="+mn-cs"/>
              </a:rPr>
              <a:t>Compte</a:t>
            </a:r>
            <a:r>
              <a:rPr lang="es-ES" sz="1400" b="0" i="0" kern="1200" dirty="0">
                <a:solidFill>
                  <a:schemeClr val="bg1"/>
                </a:solidFill>
                <a:effectLst/>
                <a:latin typeface="+mn-lt"/>
                <a:ea typeface="+mn-ea"/>
                <a:cs typeface="+mn-cs"/>
              </a:rPr>
              <a:t> </a:t>
            </a:r>
            <a:r>
              <a:rPr lang="es-ES" sz="1400" b="0" i="0" kern="1200" dirty="0" err="1">
                <a:solidFill>
                  <a:schemeClr val="bg1"/>
                </a:solidFill>
                <a:effectLst/>
                <a:latin typeface="+mn-lt"/>
                <a:ea typeface="+mn-ea"/>
                <a:cs typeface="+mn-cs"/>
              </a:rPr>
              <a:t>d’Urgell</a:t>
            </a:r>
            <a:r>
              <a:rPr lang="es-ES" sz="1400" b="0" i="0" kern="1200" dirty="0">
                <a:solidFill>
                  <a:schemeClr val="bg1"/>
                </a:solidFill>
                <a:effectLst/>
                <a:latin typeface="+mn-lt"/>
                <a:ea typeface="+mn-ea"/>
                <a:cs typeface="+mn-cs"/>
              </a:rPr>
              <a:t> 240 4º 1A</a:t>
            </a:r>
          </a:p>
          <a:p>
            <a:pPr algn="ctr"/>
            <a:r>
              <a:rPr lang="es-ES" sz="1400" b="0" i="0" kern="1200" dirty="0">
                <a:solidFill>
                  <a:schemeClr val="bg1"/>
                </a:solidFill>
                <a:effectLst/>
                <a:latin typeface="+mn-lt"/>
                <a:ea typeface="+mn-ea"/>
                <a:cs typeface="+mn-cs"/>
              </a:rPr>
              <a:t>08036 Barcelona. España</a:t>
            </a:r>
          </a:p>
          <a:p>
            <a:pPr algn="ctr"/>
            <a:r>
              <a:rPr lang="es-ES" sz="1400" b="0" i="0" kern="1200" dirty="0">
                <a:solidFill>
                  <a:schemeClr val="bg1"/>
                </a:solidFill>
                <a:effectLst/>
                <a:latin typeface="+mn-lt"/>
                <a:ea typeface="+mn-ea"/>
                <a:cs typeface="+mn-cs"/>
              </a:rPr>
              <a:t>T. (+34) 93 7978 566</a:t>
            </a:r>
          </a:p>
        </p:txBody>
      </p:sp>
      <p:pic>
        <p:nvPicPr>
          <p:cNvPr id="20" name="Graphic 19"/>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325371" y="1660937"/>
            <a:ext cx="779241" cy="1080000"/>
          </a:xfrm>
          <a:prstGeom prst="rect">
            <a:avLst/>
          </a:prstGeom>
        </p:spPr>
      </p:pic>
      <p:sp>
        <p:nvSpPr>
          <p:cNvPr id="21" name="TextBox 20"/>
          <p:cNvSpPr txBox="1"/>
          <p:nvPr userDrawn="1"/>
        </p:nvSpPr>
        <p:spPr>
          <a:xfrm>
            <a:off x="9706329" y="2775999"/>
            <a:ext cx="990977" cy="400110"/>
          </a:xfrm>
          <a:prstGeom prst="rect">
            <a:avLst/>
          </a:prstGeom>
          <a:noFill/>
        </p:spPr>
        <p:txBody>
          <a:bodyPr wrap="none" rtlCol="0">
            <a:spAutoFit/>
          </a:bodyPr>
          <a:lstStyle/>
          <a:p>
            <a:r>
              <a:rPr lang="es-ES" sz="2000" b="0" dirty="0">
                <a:solidFill>
                  <a:srgbClr val="01DBFF"/>
                </a:solidFill>
              </a:rPr>
              <a:t>SEVILLA</a:t>
            </a:r>
            <a:endParaRPr lang="es-ES" sz="2800" b="0" dirty="0">
              <a:solidFill>
                <a:srgbClr val="01DBFF"/>
              </a:solidFill>
            </a:endParaRPr>
          </a:p>
        </p:txBody>
      </p:sp>
      <p:sp>
        <p:nvSpPr>
          <p:cNvPr id="22" name="TextBox 21"/>
          <p:cNvSpPr txBox="1"/>
          <p:nvPr userDrawn="1"/>
        </p:nvSpPr>
        <p:spPr>
          <a:xfrm>
            <a:off x="9230714" y="3155308"/>
            <a:ext cx="2264081" cy="738664"/>
          </a:xfrm>
          <a:prstGeom prst="rect">
            <a:avLst/>
          </a:prstGeom>
          <a:noFill/>
        </p:spPr>
        <p:txBody>
          <a:bodyPr wrap="none" rtlCol="0">
            <a:spAutoFit/>
          </a:bodyPr>
          <a:lstStyle/>
          <a:p>
            <a:pPr algn="ctr"/>
            <a:r>
              <a:rPr lang="es-ES" sz="1400" b="0" i="0" kern="1200" dirty="0">
                <a:solidFill>
                  <a:schemeClr val="bg1"/>
                </a:solidFill>
                <a:effectLst/>
                <a:latin typeface="+mn-lt"/>
                <a:ea typeface="+mn-ea"/>
                <a:cs typeface="+mn-cs"/>
              </a:rPr>
              <a:t>Avenida de la innovación s/n</a:t>
            </a:r>
          </a:p>
          <a:p>
            <a:pPr algn="ctr"/>
            <a:r>
              <a:rPr lang="es-ES" sz="1400" b="0" i="0" kern="1200" dirty="0">
                <a:solidFill>
                  <a:schemeClr val="bg1"/>
                </a:solidFill>
                <a:effectLst/>
                <a:latin typeface="+mn-lt"/>
                <a:ea typeface="+mn-ea"/>
                <a:cs typeface="+mn-cs"/>
              </a:rPr>
              <a:t>Edificio Renta Sevilla, 3º A</a:t>
            </a:r>
          </a:p>
          <a:p>
            <a:pPr algn="ctr"/>
            <a:r>
              <a:rPr lang="es-ES" sz="1400" b="0" i="0" kern="1200" dirty="0">
                <a:solidFill>
                  <a:schemeClr val="bg1"/>
                </a:solidFill>
                <a:effectLst/>
                <a:latin typeface="+mn-lt"/>
                <a:ea typeface="+mn-ea"/>
                <a:cs typeface="+mn-cs"/>
              </a:rPr>
              <a:t>41020 Sevilla. España</a:t>
            </a:r>
          </a:p>
        </p:txBody>
      </p:sp>
      <p:pic>
        <p:nvPicPr>
          <p:cNvPr id="23" name="Graphic 22"/>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0073186" y="1516937"/>
            <a:ext cx="476000" cy="1224000"/>
          </a:xfrm>
          <a:prstGeom prst="rect">
            <a:avLst/>
          </a:prstGeom>
        </p:spPr>
      </p:pic>
      <p:sp>
        <p:nvSpPr>
          <p:cNvPr id="24" name="TextBox 23"/>
          <p:cNvSpPr txBox="1"/>
          <p:nvPr userDrawn="1"/>
        </p:nvSpPr>
        <p:spPr>
          <a:xfrm>
            <a:off x="2624632" y="5027249"/>
            <a:ext cx="830356" cy="400110"/>
          </a:xfrm>
          <a:prstGeom prst="rect">
            <a:avLst/>
          </a:prstGeom>
          <a:noFill/>
        </p:spPr>
        <p:txBody>
          <a:bodyPr wrap="none" rtlCol="0">
            <a:spAutoFit/>
          </a:bodyPr>
          <a:lstStyle/>
          <a:p>
            <a:r>
              <a:rPr lang="es-ES" sz="2000" b="0" dirty="0">
                <a:solidFill>
                  <a:srgbClr val="01DBFF"/>
                </a:solidFill>
              </a:rPr>
              <a:t>DUBAI</a:t>
            </a:r>
            <a:endParaRPr lang="es-ES" sz="2800" b="0" dirty="0">
              <a:solidFill>
                <a:srgbClr val="01DBFF"/>
              </a:solidFill>
            </a:endParaRPr>
          </a:p>
        </p:txBody>
      </p:sp>
      <p:sp>
        <p:nvSpPr>
          <p:cNvPr id="25" name="TextBox 24"/>
          <p:cNvSpPr txBox="1"/>
          <p:nvPr userDrawn="1"/>
        </p:nvSpPr>
        <p:spPr>
          <a:xfrm>
            <a:off x="1876254" y="5427359"/>
            <a:ext cx="2327112" cy="738664"/>
          </a:xfrm>
          <a:prstGeom prst="rect">
            <a:avLst/>
          </a:prstGeom>
          <a:noFill/>
        </p:spPr>
        <p:txBody>
          <a:bodyPr wrap="none" rtlCol="0">
            <a:spAutoFit/>
          </a:bodyPr>
          <a:lstStyle/>
          <a:p>
            <a:pPr algn="ctr"/>
            <a:r>
              <a:rPr lang="en-US" sz="1400" b="0" i="0" kern="1200" dirty="0">
                <a:solidFill>
                  <a:schemeClr val="bg1"/>
                </a:solidFill>
                <a:effectLst/>
                <a:latin typeface="+mn-lt"/>
                <a:ea typeface="+mn-ea"/>
                <a:cs typeface="+mn-cs"/>
              </a:rPr>
              <a:t>Dubai Internet City. Building 1</a:t>
            </a:r>
          </a:p>
          <a:p>
            <a:pPr algn="ctr"/>
            <a:r>
              <a:rPr lang="en-US" sz="1400" b="0" i="0" kern="1200" dirty="0">
                <a:solidFill>
                  <a:schemeClr val="bg1"/>
                </a:solidFill>
                <a:effectLst/>
                <a:latin typeface="+mn-lt"/>
                <a:ea typeface="+mn-ea"/>
                <a:cs typeface="+mn-cs"/>
              </a:rPr>
              <a:t>73030 Dubai. EAU</a:t>
            </a:r>
          </a:p>
          <a:p>
            <a:pPr algn="ctr"/>
            <a:r>
              <a:rPr lang="en-US" sz="1400" b="0" i="0" kern="1200" dirty="0">
                <a:solidFill>
                  <a:schemeClr val="bg1"/>
                </a:solidFill>
                <a:effectLst/>
                <a:latin typeface="+mn-lt"/>
                <a:ea typeface="+mn-ea"/>
                <a:cs typeface="+mn-cs"/>
              </a:rPr>
              <a:t>T. (+971) 4 551 6653</a:t>
            </a:r>
            <a:endParaRPr lang="es-ES" sz="1400" b="0" i="0" kern="1200" dirty="0">
              <a:solidFill>
                <a:schemeClr val="bg1"/>
              </a:solidFill>
              <a:effectLst/>
              <a:latin typeface="+mn-lt"/>
              <a:ea typeface="+mn-ea"/>
              <a:cs typeface="+mn-cs"/>
            </a:endParaRPr>
          </a:p>
        </p:txBody>
      </p:sp>
      <p:pic>
        <p:nvPicPr>
          <p:cNvPr id="26" name="Graphic 25"/>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828367" y="3902874"/>
            <a:ext cx="422886" cy="1100962"/>
          </a:xfrm>
          <a:prstGeom prst="rect">
            <a:avLst/>
          </a:prstGeom>
        </p:spPr>
      </p:pic>
      <p:sp>
        <p:nvSpPr>
          <p:cNvPr id="27" name="TextBox 26"/>
          <p:cNvSpPr txBox="1"/>
          <p:nvPr userDrawn="1"/>
        </p:nvSpPr>
        <p:spPr>
          <a:xfrm>
            <a:off x="5485261" y="5027249"/>
            <a:ext cx="1174424" cy="400110"/>
          </a:xfrm>
          <a:prstGeom prst="rect">
            <a:avLst/>
          </a:prstGeom>
          <a:noFill/>
        </p:spPr>
        <p:txBody>
          <a:bodyPr wrap="none" rtlCol="0">
            <a:spAutoFit/>
          </a:bodyPr>
          <a:lstStyle/>
          <a:p>
            <a:r>
              <a:rPr lang="es-ES" sz="2000" b="0" dirty="0">
                <a:solidFill>
                  <a:srgbClr val="01DBFF"/>
                </a:solidFill>
              </a:rPr>
              <a:t>LONDON</a:t>
            </a:r>
            <a:endParaRPr lang="es-ES" sz="2800" b="0" dirty="0">
              <a:solidFill>
                <a:srgbClr val="01DBFF"/>
              </a:solidFill>
            </a:endParaRPr>
          </a:p>
        </p:txBody>
      </p:sp>
      <p:sp>
        <p:nvSpPr>
          <p:cNvPr id="28" name="TextBox 27"/>
          <p:cNvSpPr txBox="1"/>
          <p:nvPr userDrawn="1"/>
        </p:nvSpPr>
        <p:spPr>
          <a:xfrm>
            <a:off x="5104612" y="5427359"/>
            <a:ext cx="1935723" cy="738664"/>
          </a:xfrm>
          <a:prstGeom prst="rect">
            <a:avLst/>
          </a:prstGeom>
          <a:noFill/>
        </p:spPr>
        <p:txBody>
          <a:bodyPr wrap="none" rtlCol="0">
            <a:spAutoFit/>
          </a:bodyPr>
          <a:lstStyle/>
          <a:p>
            <a:pPr algn="ctr"/>
            <a:r>
              <a:rPr lang="en-US" sz="1400" b="0" i="0" kern="1200" dirty="0">
                <a:solidFill>
                  <a:schemeClr val="bg1"/>
                </a:solidFill>
                <a:effectLst/>
                <a:latin typeface="+mn-lt"/>
                <a:ea typeface="+mn-ea"/>
                <a:cs typeface="+mn-cs"/>
              </a:rPr>
              <a:t>Impact Hub Kings Cross</a:t>
            </a:r>
          </a:p>
          <a:p>
            <a:pPr algn="ctr"/>
            <a:r>
              <a:rPr lang="en-US" sz="1400" b="0" i="0" kern="1200" dirty="0">
                <a:solidFill>
                  <a:schemeClr val="bg1"/>
                </a:solidFill>
                <a:effectLst/>
                <a:latin typeface="+mn-lt"/>
                <a:ea typeface="+mn-ea"/>
                <a:cs typeface="+mn-cs"/>
              </a:rPr>
              <a:t>24B York Way, N1 9AB </a:t>
            </a:r>
          </a:p>
          <a:p>
            <a:pPr algn="ctr"/>
            <a:r>
              <a:rPr lang="en-US" sz="1400" b="0" i="0" kern="1200" dirty="0">
                <a:solidFill>
                  <a:schemeClr val="bg1"/>
                </a:solidFill>
                <a:effectLst/>
                <a:latin typeface="+mn-lt"/>
                <a:ea typeface="+mn-ea"/>
                <a:cs typeface="+mn-cs"/>
              </a:rPr>
              <a:t>London. UK</a:t>
            </a:r>
            <a:endParaRPr lang="es-ES" sz="1400" b="0" i="0" kern="1200" dirty="0">
              <a:solidFill>
                <a:schemeClr val="bg1"/>
              </a:solidFill>
              <a:effectLst/>
              <a:latin typeface="+mn-lt"/>
              <a:ea typeface="+mn-ea"/>
              <a:cs typeface="+mn-cs"/>
            </a:endParaRPr>
          </a:p>
        </p:txBody>
      </p:sp>
      <p:sp>
        <p:nvSpPr>
          <p:cNvPr id="29" name="TextBox 28"/>
          <p:cNvSpPr txBox="1"/>
          <p:nvPr userDrawn="1"/>
        </p:nvSpPr>
        <p:spPr>
          <a:xfrm>
            <a:off x="8492265" y="5027249"/>
            <a:ext cx="1003865" cy="400110"/>
          </a:xfrm>
          <a:prstGeom prst="rect">
            <a:avLst/>
          </a:prstGeom>
          <a:noFill/>
        </p:spPr>
        <p:txBody>
          <a:bodyPr wrap="none" rtlCol="0">
            <a:spAutoFit/>
          </a:bodyPr>
          <a:lstStyle/>
          <a:p>
            <a:r>
              <a:rPr lang="es-ES" sz="2000" b="0" dirty="0">
                <a:solidFill>
                  <a:srgbClr val="01DBFF"/>
                </a:solidFill>
              </a:rPr>
              <a:t>SEATTLE</a:t>
            </a:r>
            <a:endParaRPr lang="es-ES" sz="2800" b="0" dirty="0">
              <a:solidFill>
                <a:srgbClr val="01DBFF"/>
              </a:solidFill>
            </a:endParaRPr>
          </a:p>
        </p:txBody>
      </p:sp>
      <p:sp>
        <p:nvSpPr>
          <p:cNvPr id="30" name="TextBox 29"/>
          <p:cNvSpPr txBox="1"/>
          <p:nvPr userDrawn="1"/>
        </p:nvSpPr>
        <p:spPr>
          <a:xfrm>
            <a:off x="8014474" y="5427359"/>
            <a:ext cx="1959447" cy="738664"/>
          </a:xfrm>
          <a:prstGeom prst="rect">
            <a:avLst/>
          </a:prstGeom>
          <a:noFill/>
        </p:spPr>
        <p:txBody>
          <a:bodyPr wrap="none" rtlCol="0">
            <a:spAutoFit/>
          </a:bodyPr>
          <a:lstStyle/>
          <a:p>
            <a:pPr algn="ctr"/>
            <a:r>
              <a:rPr lang="en-US" sz="1400" b="0" i="0" kern="1200" dirty="0">
                <a:solidFill>
                  <a:schemeClr val="bg1"/>
                </a:solidFill>
                <a:effectLst/>
                <a:latin typeface="+mn-lt"/>
                <a:ea typeface="+mn-ea"/>
                <a:cs typeface="+mn-cs"/>
              </a:rPr>
              <a:t>1511, Third Ave</a:t>
            </a:r>
          </a:p>
          <a:p>
            <a:pPr algn="ctr"/>
            <a:r>
              <a:rPr lang="en-US" sz="1400" b="0" i="0" kern="1200" dirty="0">
                <a:solidFill>
                  <a:schemeClr val="bg1"/>
                </a:solidFill>
                <a:effectLst/>
                <a:latin typeface="+mn-lt"/>
                <a:ea typeface="+mn-ea"/>
                <a:cs typeface="+mn-cs"/>
              </a:rPr>
              <a:t>Seattle WA 98101. USA</a:t>
            </a:r>
          </a:p>
          <a:p>
            <a:pPr algn="ctr"/>
            <a:r>
              <a:rPr lang="en-US" sz="1400" b="0" i="0" kern="1200" dirty="0">
                <a:solidFill>
                  <a:schemeClr val="bg1"/>
                </a:solidFill>
                <a:effectLst/>
                <a:latin typeface="+mn-lt"/>
                <a:ea typeface="+mn-ea"/>
                <a:cs typeface="+mn-cs"/>
              </a:rPr>
              <a:t>T. (+1) 206 708 1285</a:t>
            </a:r>
            <a:endParaRPr lang="es-ES" sz="1400" b="0" i="0" kern="1200" dirty="0">
              <a:solidFill>
                <a:schemeClr val="bg1"/>
              </a:solidFill>
              <a:effectLst/>
              <a:latin typeface="+mn-lt"/>
              <a:ea typeface="+mn-ea"/>
              <a:cs typeface="+mn-cs"/>
            </a:endParaRPr>
          </a:p>
        </p:txBody>
      </p:sp>
      <p:pic>
        <p:nvPicPr>
          <p:cNvPr id="31" name="Graphic 30"/>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5725997" y="3923836"/>
            <a:ext cx="692952" cy="1080000"/>
          </a:xfrm>
          <a:prstGeom prst="rect">
            <a:avLst/>
          </a:prstGeom>
        </p:spPr>
      </p:pic>
      <p:pic>
        <p:nvPicPr>
          <p:cNvPr id="32" name="Graphic 31"/>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8577625" y="3923836"/>
            <a:ext cx="833145" cy="1080000"/>
          </a:xfrm>
          <a:prstGeom prst="rect">
            <a:avLst/>
          </a:prstGeom>
        </p:spPr>
      </p:pic>
      <p:pic>
        <p:nvPicPr>
          <p:cNvPr id="3" name="Graphic 2"/>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7234127" y="1900932"/>
            <a:ext cx="1057275" cy="809625"/>
          </a:xfrm>
          <a:prstGeom prst="rect">
            <a:avLst/>
          </a:prstGeom>
        </p:spPr>
      </p:pic>
    </p:spTree>
    <p:extLst>
      <p:ext uri="{BB962C8B-B14F-4D97-AF65-F5344CB8AC3E}">
        <p14:creationId xmlns:p14="http://schemas.microsoft.com/office/powerpoint/2010/main" val="41560183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777240" y="1508760"/>
            <a:ext cx="10440000" cy="4320000"/>
          </a:xfrm>
        </p:spPr>
        <p:txBody>
          <a:bodyPr>
            <a:normAutofit/>
          </a:bodyPr>
          <a:lstStyle>
            <a:lvl1pPr marL="342900" indent="-342900">
              <a:lnSpc>
                <a:spcPct val="150000"/>
              </a:lnSpc>
              <a:buClr>
                <a:schemeClr val="accent5"/>
              </a:buClr>
              <a:buSzPct val="70000"/>
              <a:buFont typeface="Arial" panose="020B0604020202020204" pitchFamily="34" charset="0"/>
              <a:buChar char="•"/>
              <a:defRPr sz="2400">
                <a:solidFill>
                  <a:schemeClr val="accent5"/>
                </a:solidFill>
                <a:latin typeface="+mn-lt"/>
                <a:ea typeface="Open Sans" panose="020B0604020202020204" charset="0"/>
                <a:cs typeface="Open Sans" panose="020B0604020202020204" charset="0"/>
              </a:defRPr>
            </a:lvl1pPr>
            <a:lvl2pPr marL="952485" indent="-342900">
              <a:lnSpc>
                <a:spcPct val="150000"/>
              </a:lnSpc>
              <a:buClr>
                <a:schemeClr val="accent5"/>
              </a:buClr>
              <a:buSzPct val="70000"/>
              <a:buFont typeface="Arial" panose="020B0604020202020204" pitchFamily="34" charset="0"/>
              <a:buChar char="•"/>
              <a:defRPr sz="2000" baseline="0">
                <a:solidFill>
                  <a:schemeClr val="accent5"/>
                </a:solidFill>
                <a:latin typeface="+mn-lt"/>
                <a:ea typeface="Open Sans" panose="020B0604020202020204" charset="0"/>
                <a:cs typeface="Open Sans" panose="020B0604020202020204" charset="0"/>
              </a:defRPr>
            </a:lvl2pPr>
            <a:lvl3pPr marL="1504920" indent="-285750">
              <a:lnSpc>
                <a:spcPct val="150000"/>
              </a:lnSpc>
              <a:buClr>
                <a:schemeClr val="accent5"/>
              </a:buClr>
              <a:buSzPct val="70000"/>
              <a:buFont typeface="Arial" panose="020B0604020202020204" pitchFamily="34" charset="0"/>
              <a:buChar char="•"/>
              <a:defRPr sz="1800">
                <a:solidFill>
                  <a:schemeClr val="accent5"/>
                </a:solidFill>
                <a:latin typeface="+mn-lt"/>
                <a:ea typeface="Open Sans" panose="020B0604020202020204" charset="0"/>
                <a:cs typeface="Open Sans" panose="020B0604020202020204" charset="0"/>
              </a:defRPr>
            </a:lvl3pPr>
            <a:lvl4pPr marL="2114505" indent="-285750">
              <a:lnSpc>
                <a:spcPct val="150000"/>
              </a:lnSpc>
              <a:buClr>
                <a:schemeClr val="accent5"/>
              </a:buClr>
              <a:buSzPct val="70000"/>
              <a:buFont typeface="Arial" panose="020B0604020202020204" pitchFamily="34" charset="0"/>
              <a:buChar char="•"/>
              <a:defRPr lang="en-US" sz="1600" kern="1200" dirty="0" smtClean="0">
                <a:solidFill>
                  <a:schemeClr val="accent5"/>
                </a:solidFill>
                <a:latin typeface="+mn-lt"/>
                <a:ea typeface="Open Sans" panose="020B0604020202020204" charset="0"/>
                <a:cs typeface="Open Sans" panose="020B0604020202020204" charset="0"/>
              </a:defRPr>
            </a:lvl4pPr>
            <a:lvl5pPr marL="2724089" indent="-285750">
              <a:lnSpc>
                <a:spcPct val="150000"/>
              </a:lnSpc>
              <a:buClr>
                <a:schemeClr val="accent5"/>
              </a:buClr>
              <a:buSzPct val="70000"/>
              <a:buFont typeface="Arial" panose="020B0604020202020204" pitchFamily="34" charset="0"/>
              <a:buChar char="•"/>
              <a:defRPr lang="en-US" sz="1600" kern="1200" dirty="0" smtClean="0">
                <a:solidFill>
                  <a:schemeClr val="accent5"/>
                </a:solidFill>
                <a:latin typeface="+mn-lt"/>
                <a:ea typeface="Open Sans" panose="020B0604020202020204" charset="0"/>
                <a:cs typeface="Open Sans" panose="020B0604020202020204" charset="0"/>
              </a:defRPr>
            </a:lvl5pPr>
            <a:lvl6pPr>
              <a:defRPr/>
            </a:lvl6pPr>
            <a:lvl7pPr>
              <a:defRPr/>
            </a:lvl7pPr>
            <a:lvl8pPr>
              <a:defRPr/>
            </a:lvl8pPr>
          </a:lstStyle>
          <a:p>
            <a:pPr lvl="0"/>
            <a:r>
              <a:rPr lang="en-US" dirty="0"/>
              <a:t>Click to edit Master text styles</a:t>
            </a:r>
          </a:p>
          <a:p>
            <a:pPr lvl="1"/>
            <a:r>
              <a:rPr lang="en-US" dirty="0"/>
              <a:t>Segundo </a:t>
            </a:r>
            <a:r>
              <a:rPr lang="en-US" dirty="0" err="1"/>
              <a:t>nivel</a:t>
            </a:r>
            <a:endParaRPr lang="en-US" dirty="0"/>
          </a:p>
          <a:p>
            <a:pPr lvl="2"/>
            <a:r>
              <a:rPr lang="en-US" dirty="0" err="1"/>
              <a:t>Tercer</a:t>
            </a:r>
            <a:r>
              <a:rPr lang="en-US" dirty="0"/>
              <a:t> </a:t>
            </a:r>
            <a:r>
              <a:rPr lang="en-US" dirty="0" err="1"/>
              <a:t>nivel</a:t>
            </a:r>
            <a:endParaRPr lang="en-US" dirty="0"/>
          </a:p>
          <a:p>
            <a:pPr lvl="3"/>
            <a:r>
              <a:rPr lang="en-US" dirty="0"/>
              <a:t>Cuarto </a:t>
            </a:r>
            <a:r>
              <a:rPr lang="en-US" dirty="0" err="1"/>
              <a:t>nivel</a:t>
            </a:r>
            <a:endParaRPr lang="en-US" dirty="0"/>
          </a:p>
          <a:p>
            <a:pPr lvl="4"/>
            <a:r>
              <a:rPr lang="en-US" dirty="0"/>
              <a:t>Quinto </a:t>
            </a:r>
            <a:r>
              <a:rPr lang="en-US" dirty="0" err="1"/>
              <a:t>nivel</a:t>
            </a:r>
            <a:endParaRPr lang="en-US" dirty="0"/>
          </a:p>
        </p:txBody>
      </p:sp>
      <p:sp>
        <p:nvSpPr>
          <p:cNvPr id="19" name="Title 1"/>
          <p:cNvSpPr>
            <a:spLocks noGrp="1"/>
          </p:cNvSpPr>
          <p:nvPr>
            <p:ph type="title"/>
          </p:nvPr>
        </p:nvSpPr>
        <p:spPr>
          <a:xfrm>
            <a:off x="777238" y="411480"/>
            <a:ext cx="10440001" cy="766355"/>
          </a:xfrm>
        </p:spPr>
        <p:txBody>
          <a:bodyPr>
            <a:noAutofit/>
          </a:bodyPr>
          <a:lstStyle>
            <a:lvl1pPr>
              <a:defRPr sz="3600" cap="all" baseline="0">
                <a:solidFill>
                  <a:schemeClr val="accent1"/>
                </a:solidFill>
              </a:defRPr>
            </a:lvl1pPr>
          </a:lstStyle>
          <a:p>
            <a:r>
              <a:rPr lang="en-US"/>
              <a:t>Click to edit Master title style</a:t>
            </a:r>
            <a:endParaRPr lang="es-E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259" y="5349240"/>
            <a:ext cx="2335672" cy="2335672"/>
          </a:xfrm>
          <a:prstGeom prst="rect">
            <a:avLst/>
          </a:prstGeom>
        </p:spPr>
      </p:pic>
    </p:spTree>
    <p:extLst>
      <p:ext uri="{BB962C8B-B14F-4D97-AF65-F5344CB8AC3E}">
        <p14:creationId xmlns:p14="http://schemas.microsoft.com/office/powerpoint/2010/main" val="8691999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3199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 Ponente">
    <p:bg>
      <p:bgPr>
        <a:solidFill>
          <a:schemeClr val="bg1">
            <a:lumMod val="9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1089910" y="962009"/>
            <a:ext cx="3828286" cy="5040000"/>
          </a:xfrm>
        </p:spPr>
        <p:txBody>
          <a:bodyPr/>
          <a:lstStyle/>
          <a:p>
            <a:endParaRPr lang="es-ES" dirty="0"/>
          </a:p>
        </p:txBody>
      </p:sp>
      <p:pic>
        <p:nvPicPr>
          <p:cNvPr id="10" name="Picture 9"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1" y="0"/>
            <a:ext cx="12192000" cy="6858000"/>
          </a:xfrm>
          <a:prstGeom prst="rect">
            <a:avLst/>
          </a:prstGeom>
        </p:spPr>
      </p:pic>
      <p:sp>
        <p:nvSpPr>
          <p:cNvPr id="3" name="Content Placeholder 2"/>
          <p:cNvSpPr>
            <a:spLocks noGrp="1"/>
          </p:cNvSpPr>
          <p:nvPr>
            <p:ph idx="1"/>
          </p:nvPr>
        </p:nvSpPr>
        <p:spPr>
          <a:xfrm>
            <a:off x="5258256" y="3302845"/>
            <a:ext cx="5244092"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hasCustomPrompt="1"/>
          </p:nvPr>
        </p:nvSpPr>
        <p:spPr>
          <a:xfrm>
            <a:off x="5258256" y="1650687"/>
            <a:ext cx="5244091" cy="890635"/>
          </a:xfrm>
        </p:spPr>
        <p:txBody>
          <a:bodyPr/>
          <a:lstStyle>
            <a:lvl1pPr algn="l">
              <a:defRPr b="1" i="0">
                <a:solidFill>
                  <a:srgbClr val="43536D"/>
                </a:solidFill>
              </a:defRPr>
            </a:lvl1pPr>
          </a:lstStyle>
          <a:p>
            <a:r>
              <a:rPr lang="en-US" dirty="0"/>
              <a:t>Name Surname</a:t>
            </a:r>
            <a:endParaRPr lang="es-ES" dirty="0"/>
          </a:p>
        </p:txBody>
      </p:sp>
      <p:cxnSp>
        <p:nvCxnSpPr>
          <p:cNvPr id="12" name="Straight Connector 11"/>
          <p:cNvCxnSpPr>
            <a:cxnSpLocks/>
          </p:cNvCxnSpPr>
          <p:nvPr userDrawn="1"/>
        </p:nvCxnSpPr>
        <p:spPr>
          <a:xfrm>
            <a:off x="5368770" y="289253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258256" y="2931584"/>
            <a:ext cx="184731" cy="338554"/>
          </a:xfrm>
          <a:prstGeom prst="rect">
            <a:avLst/>
          </a:prstGeom>
          <a:noFill/>
        </p:spPr>
        <p:txBody>
          <a:bodyPr wrap="none" rtlCol="0">
            <a:spAutoFit/>
          </a:bodyPr>
          <a:lstStyle/>
          <a:p>
            <a:endParaRPr lang="es-ES" sz="1600" dirty="0">
              <a:solidFill>
                <a:srgbClr val="43536D"/>
              </a:solidFill>
            </a:endParaRPr>
          </a:p>
        </p:txBody>
      </p:sp>
      <p:sp>
        <p:nvSpPr>
          <p:cNvPr id="11" name="Marcador de texto 7"/>
          <p:cNvSpPr>
            <a:spLocks noGrp="1"/>
          </p:cNvSpPr>
          <p:nvPr>
            <p:ph type="body" sz="quarter" idx="13" hasCustomPrompt="1"/>
          </p:nvPr>
        </p:nvSpPr>
        <p:spPr>
          <a:xfrm>
            <a:off x="5258256" y="5741773"/>
            <a:ext cx="4791189"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14" name="Text Placeholder 7"/>
          <p:cNvSpPr>
            <a:spLocks noGrp="1"/>
          </p:cNvSpPr>
          <p:nvPr>
            <p:ph type="body" sz="quarter" idx="16" hasCustomPrompt="1"/>
          </p:nvPr>
        </p:nvSpPr>
        <p:spPr>
          <a:xfrm>
            <a:off x="5258256" y="2956342"/>
            <a:ext cx="3362258" cy="326458"/>
          </a:xfrm>
        </p:spPr>
        <p:txBody>
          <a:bodyPr/>
          <a:lstStyle>
            <a:lvl1pPr>
              <a:defRPr sz="1800">
                <a:solidFill>
                  <a:srgbClr val="43536D"/>
                </a:solidFill>
              </a:defRPr>
            </a:lvl1pPr>
          </a:lstStyle>
          <a:p>
            <a:pPr lvl="0"/>
            <a:r>
              <a:rPr lang="es-ES" dirty="0"/>
              <a:t>CARGO</a:t>
            </a:r>
          </a:p>
        </p:txBody>
      </p:sp>
    </p:spTree>
    <p:extLst>
      <p:ext uri="{BB962C8B-B14F-4D97-AF65-F5344CB8AC3E}">
        <p14:creationId xmlns:p14="http://schemas.microsoft.com/office/powerpoint/2010/main" val="219522347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Ponente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81" y="0"/>
            <a:ext cx="12187238" cy="6858000"/>
          </a:xfrm>
          <a:prstGeom prst="rect">
            <a:avLst/>
          </a:prstGeom>
        </p:spPr>
      </p:pic>
      <p:sp>
        <p:nvSpPr>
          <p:cNvPr id="3" name="Content Placeholder 2"/>
          <p:cNvSpPr>
            <a:spLocks noGrp="1"/>
          </p:cNvSpPr>
          <p:nvPr>
            <p:ph idx="1"/>
          </p:nvPr>
        </p:nvSpPr>
        <p:spPr>
          <a:xfrm>
            <a:off x="8653022" y="2918750"/>
            <a:ext cx="3362258"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hasCustomPrompt="1"/>
          </p:nvPr>
        </p:nvSpPr>
        <p:spPr>
          <a:xfrm>
            <a:off x="8653023" y="1627866"/>
            <a:ext cx="3362258" cy="890635"/>
          </a:xfrm>
        </p:spPr>
        <p:txBody>
          <a:bodyPr>
            <a:normAutofit/>
          </a:bodyPr>
          <a:lstStyle>
            <a:lvl1pPr algn="l">
              <a:defRPr sz="2800" b="1" i="0">
                <a:solidFill>
                  <a:srgbClr val="43536D"/>
                </a:solidFill>
              </a:defRPr>
            </a:lvl1pPr>
          </a:lstStyle>
          <a:p>
            <a:r>
              <a:rPr lang="en-US" dirty="0"/>
              <a:t>Name Surname</a:t>
            </a:r>
            <a:endParaRPr lang="es-ES" dirty="0"/>
          </a:p>
        </p:txBody>
      </p:sp>
      <p:sp>
        <p:nvSpPr>
          <p:cNvPr id="5" name="Picture Placeholder 4"/>
          <p:cNvSpPr>
            <a:spLocks noGrp="1"/>
          </p:cNvSpPr>
          <p:nvPr>
            <p:ph type="pic" sz="quarter" idx="12"/>
          </p:nvPr>
        </p:nvSpPr>
        <p:spPr>
          <a:xfrm>
            <a:off x="6228677" y="1890584"/>
            <a:ext cx="2156909" cy="3141736"/>
          </a:xfrm>
        </p:spPr>
        <p:txBody>
          <a:bodyPr/>
          <a:lstStyle/>
          <a:p>
            <a:endParaRPr lang="es-ES" dirty="0"/>
          </a:p>
        </p:txBody>
      </p:sp>
      <p:cxnSp>
        <p:nvCxnSpPr>
          <p:cNvPr id="12" name="Straight Connector 11"/>
          <p:cNvCxnSpPr>
            <a:cxnSpLocks/>
          </p:cNvCxnSpPr>
          <p:nvPr userDrawn="1"/>
        </p:nvCxnSpPr>
        <p:spPr>
          <a:xfrm>
            <a:off x="8763536" y="2574702"/>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3"/>
          </p:nvPr>
        </p:nvSpPr>
        <p:spPr>
          <a:xfrm>
            <a:off x="2640608" y="2925515"/>
            <a:ext cx="3362258"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16" name="Picture Placeholder 4"/>
          <p:cNvSpPr>
            <a:spLocks noGrp="1"/>
          </p:cNvSpPr>
          <p:nvPr>
            <p:ph type="pic" sz="quarter" idx="14"/>
          </p:nvPr>
        </p:nvSpPr>
        <p:spPr>
          <a:xfrm>
            <a:off x="216263" y="1897349"/>
            <a:ext cx="2156909" cy="3141736"/>
          </a:xfrm>
        </p:spPr>
        <p:txBody>
          <a:bodyPr/>
          <a:lstStyle/>
          <a:p>
            <a:endParaRPr lang="es-ES" dirty="0"/>
          </a:p>
        </p:txBody>
      </p:sp>
      <p:cxnSp>
        <p:nvCxnSpPr>
          <p:cNvPr id="17" name="Straight Connector 11"/>
          <p:cNvCxnSpPr>
            <a:cxnSpLocks/>
          </p:cNvCxnSpPr>
          <p:nvPr userDrawn="1"/>
        </p:nvCxnSpPr>
        <p:spPr>
          <a:xfrm>
            <a:off x="2751122" y="258146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20" name="Marcador de texto 19"/>
          <p:cNvSpPr>
            <a:spLocks noGrp="1"/>
          </p:cNvSpPr>
          <p:nvPr>
            <p:ph type="body" sz="quarter" idx="15" hasCustomPrompt="1"/>
          </p:nvPr>
        </p:nvSpPr>
        <p:spPr>
          <a:xfrm>
            <a:off x="2640608" y="1896201"/>
            <a:ext cx="3362258" cy="615950"/>
          </a:xfrm>
        </p:spPr>
        <p:txBody>
          <a:bodyPr>
            <a:normAutofit/>
          </a:bodyPr>
          <a:lstStyle>
            <a:lvl1pPr>
              <a:defRPr sz="2800" b="1">
                <a:solidFill>
                  <a:srgbClr val="43536D"/>
                </a:solidFill>
                <a:latin typeface="+mj-lt"/>
              </a:defRPr>
            </a:lvl1pPr>
          </a:lstStyle>
          <a:p>
            <a:pPr lvl="0"/>
            <a:r>
              <a:rPr lang="es-ES" dirty="0"/>
              <a:t>Nombre Apellido</a:t>
            </a:r>
          </a:p>
        </p:txBody>
      </p:sp>
      <p:sp>
        <p:nvSpPr>
          <p:cNvPr id="8" name="Text Placeholder 7"/>
          <p:cNvSpPr>
            <a:spLocks noGrp="1"/>
          </p:cNvSpPr>
          <p:nvPr>
            <p:ph type="body" sz="quarter" idx="16" hasCustomPrompt="1"/>
          </p:nvPr>
        </p:nvSpPr>
        <p:spPr>
          <a:xfrm>
            <a:off x="2640608" y="2592292"/>
            <a:ext cx="3362258" cy="326458"/>
          </a:xfrm>
        </p:spPr>
        <p:txBody>
          <a:bodyPr/>
          <a:lstStyle>
            <a:lvl1pPr>
              <a:defRPr sz="1800">
                <a:solidFill>
                  <a:srgbClr val="43536D"/>
                </a:solidFill>
              </a:defRPr>
            </a:lvl1pPr>
          </a:lstStyle>
          <a:p>
            <a:pPr lvl="0"/>
            <a:r>
              <a:rPr lang="es-ES" dirty="0"/>
              <a:t>CARGO</a:t>
            </a:r>
          </a:p>
        </p:txBody>
      </p:sp>
      <p:sp>
        <p:nvSpPr>
          <p:cNvPr id="19" name="Text Placeholder 7"/>
          <p:cNvSpPr>
            <a:spLocks noGrp="1"/>
          </p:cNvSpPr>
          <p:nvPr>
            <p:ph type="body" sz="quarter" idx="17" hasCustomPrompt="1"/>
          </p:nvPr>
        </p:nvSpPr>
        <p:spPr>
          <a:xfrm>
            <a:off x="8653022" y="2599057"/>
            <a:ext cx="3362258" cy="326458"/>
          </a:xfrm>
        </p:spPr>
        <p:txBody>
          <a:bodyPr/>
          <a:lstStyle>
            <a:lvl1pPr>
              <a:defRPr sz="1800">
                <a:solidFill>
                  <a:srgbClr val="43536D"/>
                </a:solidFill>
              </a:defRPr>
            </a:lvl1pPr>
          </a:lstStyle>
          <a:p>
            <a:pPr lvl="0"/>
            <a:r>
              <a:rPr lang="es-ES" dirty="0"/>
              <a:t>CARGO</a:t>
            </a:r>
          </a:p>
        </p:txBody>
      </p:sp>
      <p:sp>
        <p:nvSpPr>
          <p:cNvPr id="21" name="Marcador de texto 7"/>
          <p:cNvSpPr>
            <a:spLocks noGrp="1"/>
          </p:cNvSpPr>
          <p:nvPr>
            <p:ph type="body" sz="quarter" idx="18" hasCustomPrompt="1"/>
          </p:nvPr>
        </p:nvSpPr>
        <p:spPr>
          <a:xfrm>
            <a:off x="2640608" y="5101636"/>
            <a:ext cx="3362259"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22" name="Marcador de texto 7"/>
          <p:cNvSpPr>
            <a:spLocks noGrp="1"/>
          </p:cNvSpPr>
          <p:nvPr>
            <p:ph type="body" sz="quarter" idx="19" hasCustomPrompt="1"/>
          </p:nvPr>
        </p:nvSpPr>
        <p:spPr>
          <a:xfrm>
            <a:off x="8653022" y="5101635"/>
            <a:ext cx="3362257"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Tree>
    <p:extLst>
      <p:ext uri="{BB962C8B-B14F-4D97-AF65-F5344CB8AC3E}">
        <p14:creationId xmlns:p14="http://schemas.microsoft.com/office/powerpoint/2010/main" val="14241356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uloSubitul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2100470"/>
            <a:ext cx="9720471" cy="3438939"/>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5" name="Marcador de texto 4"/>
          <p:cNvSpPr>
            <a:spLocks noGrp="1"/>
          </p:cNvSpPr>
          <p:nvPr>
            <p:ph type="body" sz="quarter" idx="12" hasCustomPrompt="1"/>
          </p:nvPr>
        </p:nvSpPr>
        <p:spPr>
          <a:xfrm>
            <a:off x="1311964" y="1430138"/>
            <a:ext cx="9720471" cy="261862"/>
          </a:xfrm>
        </p:spPr>
        <p:txBody>
          <a:bodyPr/>
          <a:lstStyle>
            <a:lvl1pPr algn="ctr">
              <a:defRPr sz="1800">
                <a:solidFill>
                  <a:schemeClr val="tx1"/>
                </a:solidFill>
              </a:defRPr>
            </a:lvl1pPr>
          </a:lstStyle>
          <a:p>
            <a:pPr lvl="0"/>
            <a:r>
              <a:rPr lang="es-ES" dirty="0"/>
              <a:t>SUBITUTLO</a:t>
            </a:r>
          </a:p>
        </p:txBody>
      </p:sp>
      <p:cxnSp>
        <p:nvCxnSpPr>
          <p:cNvPr id="10" name="Straight Connector 11"/>
          <p:cNvCxnSpPr>
            <a:cxnSpLocks/>
          </p:cNvCxnSpPr>
          <p:nvPr userDrawn="1"/>
        </p:nvCxnSpPr>
        <p:spPr>
          <a:xfrm>
            <a:off x="5826000" y="181270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50752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userDrawn="1">
          <p15:clr>
            <a:srgbClr val="FBAE40"/>
          </p15:clr>
        </p15:guide>
        <p15:guide id="2" pos="43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ul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1764000"/>
            <a:ext cx="9720471" cy="4320000"/>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08453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311965" y="1764000"/>
            <a:ext cx="9720471" cy="4320000"/>
          </a:xfrm>
        </p:spPr>
        <p:txBody>
          <a:bodyPr>
            <a:normAutofit/>
          </a:bodyPr>
          <a:lstStyle>
            <a:lvl1pPr marL="285750" indent="-285750">
              <a:buClr>
                <a:srgbClr val="00D0FF"/>
              </a:buClr>
              <a:buSzPct val="110000"/>
              <a:buFont typeface="Arial" panose="020B0604020202020204" pitchFamily="34" charset="0"/>
              <a:buChar char="•"/>
              <a:defRPr sz="1600" baseline="0">
                <a:solidFill>
                  <a:schemeClr val="tx1"/>
                </a:solidFill>
                <a:latin typeface="+mn-lt"/>
                <a:ea typeface="Open Sans" panose="020B0606030504020204" pitchFamily="34" charset="0"/>
                <a:cs typeface="Open Sans" panose="020B0606030504020204" pitchFamily="34" charset="0"/>
              </a:defRPr>
            </a:lvl1pPr>
            <a:lvl2pPr marL="990575" indent="-380990">
              <a:buClr>
                <a:schemeClr val="tx1"/>
              </a:buClr>
              <a:buSzPct val="70000"/>
              <a:buFont typeface="Helvetica35-Thin" pitchFamily="34" charset="0"/>
              <a:buChar char="–"/>
              <a:defRPr sz="1600">
                <a:solidFill>
                  <a:schemeClr val="tx1"/>
                </a:solidFill>
                <a:latin typeface="+mn-lt"/>
                <a:ea typeface="Open Sans" panose="020B0606030504020204" pitchFamily="34" charset="0"/>
                <a:cs typeface="Open Sans" panose="020B0606030504020204" pitchFamily="34" charset="0"/>
              </a:defRPr>
            </a:lvl2pPr>
            <a:lvl3pPr marL="1523962" indent="-304792">
              <a:buClr>
                <a:schemeClr val="tx1"/>
              </a:buClr>
              <a:buSzPct val="70000"/>
              <a:buFont typeface="Courier New" panose="02070309020205020404" pitchFamily="49" charset="0"/>
              <a:buChar char="o"/>
              <a:defRPr sz="1600">
                <a:solidFill>
                  <a:schemeClr val="tx1"/>
                </a:solidFill>
                <a:latin typeface="+mn-lt"/>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line</a:t>
            </a:r>
          </a:p>
          <a:p>
            <a:pPr lvl="2"/>
            <a:r>
              <a:rPr lang="en-US" dirty="0"/>
              <a:t>line	</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14287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Click to edit Master title style</a:t>
            </a:r>
            <a:endParaRPr lang="es-E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p:txBody>
      </p:sp>
    </p:spTree>
    <p:extLst>
      <p:ext uri="{BB962C8B-B14F-4D97-AF65-F5344CB8AC3E}">
        <p14:creationId xmlns:p14="http://schemas.microsoft.com/office/powerpoint/2010/main" val="1210962845"/>
      </p:ext>
    </p:extLst>
  </p:cSld>
  <p:clrMap bg1="lt1" tx1="dk1" bg2="lt2" tx2="dk2" accent1="accent1" accent2="accent2" accent3="accent3" accent4="accent4" accent5="accent5" accent6="accent6" hlink="hlink" folHlink="folHlink"/>
  <p:sldLayoutIdLst>
    <p:sldLayoutId id="2147483761" r:id="rId1"/>
    <p:sldLayoutId id="2147483755" r:id="rId2"/>
    <p:sldLayoutId id="2147483764" r:id="rId3"/>
    <p:sldLayoutId id="2147483765" r:id="rId4"/>
    <p:sldLayoutId id="2147483746" r:id="rId5"/>
    <p:sldLayoutId id="2147483747" r:id="rId6"/>
    <p:sldLayoutId id="2147483679" r:id="rId7"/>
    <p:sldLayoutId id="2147483756" r:id="rId8"/>
    <p:sldLayoutId id="2147483760" r:id="rId9"/>
    <p:sldLayoutId id="2147483748" r:id="rId10"/>
    <p:sldLayoutId id="2147483758" r:id="rId11"/>
    <p:sldLayoutId id="2147483749" r:id="rId12"/>
    <p:sldLayoutId id="2147483766" r:id="rId13"/>
    <p:sldLayoutId id="2147483750" r:id="rId14"/>
    <p:sldLayoutId id="2147483751" r:id="rId15"/>
    <p:sldLayoutId id="2147483697" r:id="rId16"/>
    <p:sldLayoutId id="2147483763" r:id="rId17"/>
    <p:sldLayoutId id="2147483754" r:id="rId18"/>
    <p:sldLayoutId id="2147483771" r:id="rId19"/>
    <p:sldLayoutId id="2147483795" r:id="rId20"/>
    <p:sldLayoutId id="2147483796" r:id="rId21"/>
    <p:sldLayoutId id="2147483797" r:id="rId22"/>
  </p:sldLayoutIdLst>
  <p:hf hdr="0" dt="0"/>
  <p:txStyles>
    <p:titleStyle>
      <a:lvl1pPr algn="l" defTabSz="1219170" rtl="0" eaLnBrk="1" latinLnBrk="0" hangingPunct="1">
        <a:spcBef>
          <a:spcPct val="0"/>
        </a:spcBef>
        <a:buNone/>
        <a:defRPr sz="5867" kern="1200" baseline="0">
          <a:solidFill>
            <a:schemeClr val="tx1"/>
          </a:solidFill>
          <a:latin typeface="+mj-lt"/>
          <a:ea typeface="+mj-ea"/>
          <a:cs typeface="+mj-cs"/>
        </a:defRPr>
      </a:lvl1pPr>
    </p:titleStyle>
    <p:body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s-E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Click to edit Master title style</a:t>
            </a:r>
            <a:endParaRPr lang="es-E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p:txBody>
      </p:sp>
      <p:sp>
        <p:nvSpPr>
          <p:cNvPr id="4" name="Footer Placeholder 3"/>
          <p:cNvSpPr>
            <a:spLocks noGrp="1"/>
          </p:cNvSpPr>
          <p:nvPr>
            <p:ph type="ftr" sz="quarter" idx="3"/>
          </p:nvPr>
        </p:nvSpPr>
        <p:spPr>
          <a:xfrm>
            <a:off x="6485" y="6356350"/>
            <a:ext cx="1861224" cy="365125"/>
          </a:xfrm>
          <a:prstGeom prst="rect">
            <a:avLst/>
          </a:prstGeom>
        </p:spPr>
        <p:txBody>
          <a:bodyPr vert="horz" lIns="91440" tIns="45720" rIns="91440" bIns="45720" rtlCol="0" anchor="ctr"/>
          <a:lstStyle>
            <a:lvl1pPr algn="ctr">
              <a:defRPr sz="1200">
                <a:solidFill>
                  <a:schemeClr val="bg1">
                    <a:lumMod val="85000"/>
                  </a:schemeClr>
                </a:solidFill>
              </a:defRPr>
            </a:lvl1pPr>
          </a:lstStyle>
          <a:p>
            <a:endParaRPr lang="es-ES" dirty="0"/>
          </a:p>
        </p:txBody>
      </p:sp>
      <p:sp>
        <p:nvSpPr>
          <p:cNvPr id="5" name="Slide Number Placeholder 4"/>
          <p:cNvSpPr>
            <a:spLocks noGrp="1"/>
          </p:cNvSpPr>
          <p:nvPr>
            <p:ph type="sldNum" sz="quarter" idx="4"/>
          </p:nvPr>
        </p:nvSpPr>
        <p:spPr>
          <a:xfrm>
            <a:off x="11245174" y="6375468"/>
            <a:ext cx="770106" cy="365125"/>
          </a:xfrm>
          <a:prstGeom prst="rect">
            <a:avLst/>
          </a:prstGeom>
        </p:spPr>
        <p:txBody>
          <a:bodyPr vert="horz" lIns="91440" tIns="45720" rIns="91440" bIns="45720" rtlCol="0" anchor="ctr"/>
          <a:lstStyle>
            <a:lvl1pPr algn="r">
              <a:defRPr sz="1200">
                <a:solidFill>
                  <a:srgbClr val="00DBFF"/>
                </a:solidFill>
              </a:defRPr>
            </a:lvl1pPr>
          </a:lstStyle>
          <a:p>
            <a:fld id="{88CB616A-2EDE-4F93-81C7-BE29C9C217CB}" type="slidenum">
              <a:rPr lang="es-ES" smtClean="0"/>
              <a:pPr/>
              <a:t>‹#›</a:t>
            </a:fld>
            <a:endParaRPr lang="es-ES" dirty="0"/>
          </a:p>
        </p:txBody>
      </p:sp>
    </p:spTree>
    <p:extLst>
      <p:ext uri="{BB962C8B-B14F-4D97-AF65-F5344CB8AC3E}">
        <p14:creationId xmlns:p14="http://schemas.microsoft.com/office/powerpoint/2010/main" val="908762769"/>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Lst>
  <p:hf hdr="0" dt="0"/>
  <p:txStyles>
    <p:titleStyle>
      <a:lvl1pPr algn="l" defTabSz="1219170" rtl="0" eaLnBrk="1" latinLnBrk="0" hangingPunct="1">
        <a:spcBef>
          <a:spcPct val="0"/>
        </a:spcBef>
        <a:buNone/>
        <a:defRPr sz="5867" kern="1200" baseline="0">
          <a:solidFill>
            <a:schemeClr val="tx1"/>
          </a:solidFill>
          <a:latin typeface="+mj-lt"/>
          <a:ea typeface="+mj-ea"/>
          <a:cs typeface="+mj-cs"/>
        </a:defRPr>
      </a:lvl1pPr>
    </p:titleStyle>
    <p:body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s-E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6.xml"/><Relationship Id="rId5" Type="http://schemas.openxmlformats.org/officeDocument/2006/relationships/image" Target="../media/image94.png"/><Relationship Id="rId4" Type="http://schemas.openxmlformats.org/officeDocument/2006/relationships/image" Target="../media/image9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1.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96.png"/></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9.xml"/><Relationship Id="rId1" Type="http://schemas.openxmlformats.org/officeDocument/2006/relationships/slideLayout" Target="../slideLayouts/slideLayout16.xml"/><Relationship Id="rId4" Type="http://schemas.openxmlformats.org/officeDocument/2006/relationships/image" Target="../media/image103.png"/></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34.xml"/></Relationships>
</file>

<file path=ppt/slides/_rels/slide12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8.xml"/></Relationships>
</file>

<file path=ppt/slides/_rels/slide1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8.xml"/></Relationships>
</file>

<file path=ppt/slides/_rels/slide124.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38.xml"/></Relationships>
</file>

<file path=ppt/slides/_rels/slide125.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34.xml"/></Relationships>
</file>

<file path=ppt/slides/_rels/slide12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8.xml"/></Relationships>
</file>

<file path=ppt/slides/_rels/slide1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8.xml"/></Relationships>
</file>

<file path=ppt/slides/_rels/slide128.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38.xml"/></Relationships>
</file>

<file path=ppt/slides/_rels/slide129.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45.gif"/></Relationships>
</file>

<file path=ppt/slides/_rels/slide1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8.xml"/></Relationships>
</file>

<file path=ppt/slides/_rels/slide13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8.xml"/></Relationships>
</file>

<file path=ppt/slides/_rels/slide1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8.xml"/></Relationships>
</file>

<file path=ppt/slides/_rels/slide1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repo.continuum.io/archive/Anaconda3-5.2.0-Windows-x86_64.exe"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developer.nvidia.com/cuda-toolkit" TargetMode="External"/><Relationship Id="rId5" Type="http://schemas.openxmlformats.org/officeDocument/2006/relationships/hyperlink" Target="https://repo.continuum.io/archive/Anaconda3-5.2.0-MacOSX-x86_64.pkg" TargetMode="External"/><Relationship Id="rId4" Type="http://schemas.openxmlformats.org/officeDocument/2006/relationships/hyperlink" Target="https://repo.continuum.io/archive/Anaconda3-5.2.0-Linux-x86_64.sh"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hyperlink" Target="https://azure.microsoft.com/en-gb/services/virtual-machines/data-science-virtual-machines" TargetMode="Externa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461.png"/><Relationship Id="rId7" Type="http://schemas.openxmlformats.org/officeDocument/2006/relationships/image" Target="../media/image471.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0.png"/></Relationships>
</file>

<file path=ppt/slides/_rels/slide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570.png"/></Relationships>
</file>

<file path=ppt/slides/_rels/slide43.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580.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57.png"/><Relationship Id="rId5" Type="http://schemas.openxmlformats.org/officeDocument/2006/relationships/image" Target="../media/image44.png"/><Relationship Id="rId4" Type="http://schemas.openxmlformats.org/officeDocument/2006/relationships/image" Target="../media/image430.png"/></Relationships>
</file>

<file path=ppt/slides/_rels/slide48.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image" Target="../media/image46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68.jpeg"/><Relationship Id="rId4" Type="http://schemas.openxmlformats.org/officeDocument/2006/relationships/image" Target="../media/image67.jpeg"/></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71.gif"/><Relationship Id="rId1" Type="http://schemas.openxmlformats.org/officeDocument/2006/relationships/slideLayout" Target="../slideLayouts/slideLayout16.xml"/><Relationship Id="rId4" Type="http://schemas.openxmlformats.org/officeDocument/2006/relationships/image" Target="../media/image73.gif"/></Relationships>
</file>

<file path=ppt/slides/_rels/slide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image" Target="../media/image74.gif"/><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microsoft.com/office/2007/relationships/hdphoto" Target="../media/hdphoto2.wdp"/></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CE5BB34-F879-F24F-B5F0-665031D6B7C3}"/>
              </a:ext>
            </a:extLst>
          </p:cNvPr>
          <p:cNvSpPr>
            <a:spLocks noGrp="1"/>
          </p:cNvSpPr>
          <p:nvPr>
            <p:ph type="ctrTitle"/>
          </p:nvPr>
        </p:nvSpPr>
        <p:spPr>
          <a:xfrm>
            <a:off x="299547" y="1714937"/>
            <a:ext cx="6653671" cy="3626086"/>
          </a:xfrm>
        </p:spPr>
        <p:txBody>
          <a:bodyPr/>
          <a:lstStyle/>
          <a:p>
            <a:r>
              <a:rPr lang="en-US" sz="5400" dirty="0"/>
              <a:t>The Path to Deep Learning with </a:t>
            </a:r>
            <a:r>
              <a:rPr lang="en-US" sz="5400" dirty="0" err="1"/>
              <a:t>Tensorflow</a:t>
            </a:r>
            <a:r>
              <a:rPr lang="en-US" sz="5400" dirty="0"/>
              <a:t> + </a:t>
            </a:r>
            <a:r>
              <a:rPr lang="en-US" sz="5400" dirty="0" err="1"/>
              <a:t>Keras</a:t>
            </a:r>
            <a:br>
              <a:rPr lang="es-ES" sz="5400" dirty="0"/>
            </a:br>
            <a:endParaRPr lang="es-ES" dirty="0"/>
          </a:p>
        </p:txBody>
      </p:sp>
    </p:spTree>
    <p:extLst>
      <p:ext uri="{BB962C8B-B14F-4D97-AF65-F5344CB8AC3E}">
        <p14:creationId xmlns:p14="http://schemas.microsoft.com/office/powerpoint/2010/main" val="4142256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66B965-A312-4793-AF18-75C80A894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224" y="224"/>
            <a:ext cx="6857554" cy="6857554"/>
          </a:xfrm>
          <a:prstGeom prst="rect">
            <a:avLst/>
          </a:prstGeom>
        </p:spPr>
      </p:pic>
    </p:spTree>
    <p:extLst>
      <p:ext uri="{BB962C8B-B14F-4D97-AF65-F5344CB8AC3E}">
        <p14:creationId xmlns:p14="http://schemas.microsoft.com/office/powerpoint/2010/main" val="2049907656"/>
      </p:ext>
    </p:extLst>
  </p:cSld>
  <p:clrMapOvr>
    <a:masterClrMapping/>
  </p:clrMapOvr>
  <mc:AlternateContent xmlns:mc="http://schemas.openxmlformats.org/markup-compatibility/2006" xmlns:p14="http://schemas.microsoft.com/office/powerpoint/2010/main">
    <mc:Choice Requires="p14">
      <p:transition spd="slow" p14:dur="2000" advTm="159"/>
    </mc:Choice>
    <mc:Fallback xmlns="">
      <p:transition spd="slow" advTm="159"/>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3F6B7FB7-0EFB-4729-819D-D8AA98515DE5}"/>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3326589"/>
            <a:ext cx="9721850" cy="1193834"/>
          </a:xfrm>
          <a:prstGeom prst="rect">
            <a:avLst/>
          </a:prstGeom>
        </p:spPr>
      </p:pic>
    </p:spTree>
    <p:extLst>
      <p:ext uri="{BB962C8B-B14F-4D97-AF65-F5344CB8AC3E}">
        <p14:creationId xmlns:p14="http://schemas.microsoft.com/office/powerpoint/2010/main" val="7616792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5472CF44-55FB-4638-A4BC-5DC6AC5DB363}"/>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3234332"/>
            <a:ext cx="9721850" cy="1378349"/>
          </a:xfrm>
          <a:prstGeom prst="rect">
            <a:avLst/>
          </a:prstGeom>
        </p:spPr>
      </p:pic>
    </p:spTree>
    <p:extLst>
      <p:ext uri="{BB962C8B-B14F-4D97-AF65-F5344CB8AC3E}">
        <p14:creationId xmlns:p14="http://schemas.microsoft.com/office/powerpoint/2010/main" val="28899936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513E9E75-E7AD-4192-B0B3-45EFACBF55C6}"/>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2969265"/>
            <a:ext cx="9721850" cy="1908483"/>
          </a:xfrm>
          <a:prstGeom prst="rect">
            <a:avLst/>
          </a:prstGeom>
        </p:spPr>
      </p:pic>
    </p:spTree>
    <p:extLst>
      <p:ext uri="{BB962C8B-B14F-4D97-AF65-F5344CB8AC3E}">
        <p14:creationId xmlns:p14="http://schemas.microsoft.com/office/powerpoint/2010/main" val="39181181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912DC340-D69F-4F56-AEA7-39A775BF4B05}"/>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2967225"/>
            <a:ext cx="9721850" cy="1912562"/>
          </a:xfrm>
          <a:prstGeom prst="rect">
            <a:avLst/>
          </a:prstGeom>
        </p:spPr>
      </p:pic>
    </p:spTree>
    <p:extLst>
      <p:ext uri="{BB962C8B-B14F-4D97-AF65-F5344CB8AC3E}">
        <p14:creationId xmlns:p14="http://schemas.microsoft.com/office/powerpoint/2010/main" val="36316065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2026B8A6-D056-4DE6-9E17-E503DD106388}"/>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2869355"/>
            <a:ext cx="9721850" cy="2108303"/>
          </a:xfrm>
          <a:prstGeom prst="rect">
            <a:avLst/>
          </a:prstGeom>
        </p:spPr>
      </p:pic>
    </p:spTree>
    <p:extLst>
      <p:ext uri="{BB962C8B-B14F-4D97-AF65-F5344CB8AC3E}">
        <p14:creationId xmlns:p14="http://schemas.microsoft.com/office/powerpoint/2010/main" val="1285530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F85630-6BD7-4593-8300-156891788DC5}"/>
              </a:ext>
            </a:extLst>
          </p:cNvPr>
          <p:cNvPicPr>
            <a:picLocks noChangeAspect="1"/>
          </p:cNvPicPr>
          <p:nvPr/>
        </p:nvPicPr>
        <p:blipFill>
          <a:blip r:embed="rId2"/>
          <a:stretch>
            <a:fillRect/>
          </a:stretch>
        </p:blipFill>
        <p:spPr>
          <a:xfrm>
            <a:off x="0" y="110523"/>
            <a:ext cx="12192000" cy="6636953"/>
          </a:xfrm>
          <a:prstGeom prst="rect">
            <a:avLst/>
          </a:prstGeom>
        </p:spPr>
      </p:pic>
    </p:spTree>
    <p:extLst>
      <p:ext uri="{BB962C8B-B14F-4D97-AF65-F5344CB8AC3E}">
        <p14:creationId xmlns:p14="http://schemas.microsoft.com/office/powerpoint/2010/main" val="10225746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a:t>LAB 5: </a:t>
            </a:r>
            <a:r>
              <a:rPr lang="es-ES" dirty="0" err="1"/>
              <a:t>Convolutional</a:t>
            </a:r>
            <a:r>
              <a:rPr lang="es-ES" dirty="0"/>
              <a:t> Networks</a:t>
            </a:r>
          </a:p>
        </p:txBody>
      </p:sp>
    </p:spTree>
    <p:extLst>
      <p:ext uri="{BB962C8B-B14F-4D97-AF65-F5344CB8AC3E}">
        <p14:creationId xmlns:p14="http://schemas.microsoft.com/office/powerpoint/2010/main" val="15431725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3707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err="1"/>
              <a:t>Autoencoders</a:t>
            </a:r>
            <a:endParaRPr lang="es-ES" dirty="0"/>
          </a:p>
        </p:txBody>
      </p:sp>
    </p:spTree>
    <p:extLst>
      <p:ext uri="{BB962C8B-B14F-4D97-AF65-F5344CB8AC3E}">
        <p14:creationId xmlns:p14="http://schemas.microsoft.com/office/powerpoint/2010/main" val="39368414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
            <a:extLst>
              <a:ext uri="{FF2B5EF4-FFF2-40B4-BE49-F238E27FC236}">
                <a16:creationId xmlns:a16="http://schemas.microsoft.com/office/drawing/2014/main" id="{1D13C2AC-D7E8-453C-96CF-A8E455D1D4E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BASIC </a:t>
            </a:r>
            <a:r>
              <a:rPr lang="es-ES" sz="4800" dirty="0">
                <a:solidFill>
                  <a:srgbClr val="00D0FF"/>
                </a:solidFill>
              </a:rPr>
              <a:t>AUTOENCODER</a:t>
            </a:r>
            <a:endParaRPr lang="es-ES" sz="4800" dirty="0">
              <a:solidFill>
                <a:srgbClr val="43536D"/>
              </a:solidFill>
            </a:endParaRPr>
          </a:p>
        </p:txBody>
      </p:sp>
      <p:pic>
        <p:nvPicPr>
          <p:cNvPr id="3" name="Picture 2">
            <a:extLst>
              <a:ext uri="{FF2B5EF4-FFF2-40B4-BE49-F238E27FC236}">
                <a16:creationId xmlns:a16="http://schemas.microsoft.com/office/drawing/2014/main" id="{6311D5B9-C8E1-497F-8F68-0BA267E581F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98257" y="3215541"/>
            <a:ext cx="1051204" cy="1063869"/>
          </a:xfrm>
          <a:prstGeom prst="rect">
            <a:avLst/>
          </a:prstGeom>
        </p:spPr>
      </p:pic>
      <p:pic>
        <p:nvPicPr>
          <p:cNvPr id="5" name="Picture 4">
            <a:extLst>
              <a:ext uri="{FF2B5EF4-FFF2-40B4-BE49-F238E27FC236}">
                <a16:creationId xmlns:a16="http://schemas.microsoft.com/office/drawing/2014/main" id="{BC925544-C165-4DBA-A473-3D550ABB6B3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520103" y="3215541"/>
            <a:ext cx="1110124" cy="1063869"/>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70B6872-869B-4587-8BC5-962A59119B6D}"/>
                  </a:ext>
                </a:extLst>
              </p:cNvPr>
              <p:cNvSpPr/>
              <p:nvPr/>
            </p:nvSpPr>
            <p:spPr>
              <a:xfrm>
                <a:off x="4757288" y="1324706"/>
                <a:ext cx="2677423" cy="4778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𝑊</m:t>
                          </m:r>
                          <m:r>
                            <a:rPr lang="en-US" sz="2400" i="0">
                              <a:latin typeface="Cambria Math" panose="02040503050406030204" pitchFamily="18" charset="0"/>
                            </a:rPr>
                            <m:t>,</m:t>
                          </m:r>
                          <m:r>
                            <a:rPr lang="en-US" sz="2400" i="1">
                              <a:latin typeface="Cambria Math" panose="02040503050406030204" pitchFamily="18" charset="0"/>
                            </a:rPr>
                            <m:t>𝑏</m:t>
                          </m:r>
                        </m:sub>
                      </m:sSub>
                      <m:r>
                        <a:rPr lang="en-US" sz="2400" i="0">
                          <a:latin typeface="Cambria Math" panose="02040503050406030204" pitchFamily="18" charset="0"/>
                        </a:rPr>
                        <m:t>≈</m:t>
                      </m:r>
                      <m:r>
                        <a:rPr lang="en-US" sz="2400" i="1">
                          <a:latin typeface="Cambria Math" panose="02040503050406030204" pitchFamily="18" charset="0"/>
                        </a:rPr>
                        <m:t>𝑥</m:t>
                      </m:r>
                    </m:oMath>
                  </m:oMathPara>
                </a14:m>
                <a:endParaRPr lang="en-US" sz="2400" dirty="0"/>
              </a:p>
            </p:txBody>
          </p:sp>
        </mc:Choice>
        <mc:Fallback xmlns="">
          <p:sp>
            <p:nvSpPr>
              <p:cNvPr id="8" name="Rectangle 7">
                <a:extLst>
                  <a:ext uri="{FF2B5EF4-FFF2-40B4-BE49-F238E27FC236}">
                    <a16:creationId xmlns:a16="http://schemas.microsoft.com/office/drawing/2014/main" id="{270B6872-869B-4587-8BC5-962A59119B6D}"/>
                  </a:ext>
                </a:extLst>
              </p:cNvPr>
              <p:cNvSpPr>
                <a:spLocks noRot="1" noChangeAspect="1" noMove="1" noResize="1" noEditPoints="1" noAdjustHandles="1" noChangeArrowheads="1" noChangeShapeType="1" noTextEdit="1"/>
              </p:cNvSpPr>
              <p:nvPr/>
            </p:nvSpPr>
            <p:spPr>
              <a:xfrm>
                <a:off x="4757288" y="1324706"/>
                <a:ext cx="2677423" cy="477888"/>
              </a:xfrm>
              <a:prstGeom prst="rect">
                <a:avLst/>
              </a:prstGeom>
              <a:blipFill>
                <a:blip r:embed="rId4"/>
                <a:stretch>
                  <a:fillRect t="-2532"/>
                </a:stretch>
              </a:blipFill>
            </p:spPr>
            <p:txBody>
              <a:bodyPr/>
              <a:lstStyle/>
              <a:p>
                <a:r>
                  <a:rPr lang="en-GB">
                    <a:noFill/>
                  </a:rPr>
                  <a:t> </a:t>
                </a:r>
              </a:p>
            </p:txBody>
          </p:sp>
        </mc:Fallback>
      </mc:AlternateContent>
      <p:pic>
        <p:nvPicPr>
          <p:cNvPr id="7" name="Picture 6" descr="A close up of a map&#10;&#10;Description generated with high confidence">
            <a:extLst>
              <a:ext uri="{FF2B5EF4-FFF2-40B4-BE49-F238E27FC236}">
                <a16:creationId xmlns:a16="http://schemas.microsoft.com/office/drawing/2014/main" id="{8A68EE3E-8959-40C0-B102-25BC6292638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56098" y="1961656"/>
            <a:ext cx="6279803" cy="3571638"/>
          </a:xfrm>
          <a:prstGeom prst="rect">
            <a:avLst/>
          </a:prstGeom>
        </p:spPr>
      </p:pic>
    </p:spTree>
    <p:extLst>
      <p:ext uri="{BB962C8B-B14F-4D97-AF65-F5344CB8AC3E}">
        <p14:creationId xmlns:p14="http://schemas.microsoft.com/office/powerpoint/2010/main" val="74112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7AABDD-0415-4D20-AE2A-6AD34C9B8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 y="-18234"/>
            <a:ext cx="4371007" cy="6876234"/>
          </a:xfrm>
          <a:prstGeom prst="rect">
            <a:avLst/>
          </a:prstGeom>
        </p:spPr>
      </p:pic>
      <p:pic>
        <p:nvPicPr>
          <p:cNvPr id="10" name="Picture 9" descr="A person wearing glasses and smiling at the camera&#10;&#10;Description generated with high confidence">
            <a:extLst>
              <a:ext uri="{FF2B5EF4-FFF2-40B4-BE49-F238E27FC236}">
                <a16:creationId xmlns:a16="http://schemas.microsoft.com/office/drawing/2014/main" id="{50B3A475-DED7-41AC-8000-6767773F37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1404" y="223"/>
            <a:ext cx="7820200" cy="3580185"/>
          </a:xfrm>
          <a:prstGeom prst="rect">
            <a:avLst/>
          </a:prstGeom>
        </p:spPr>
      </p:pic>
      <p:pic>
        <p:nvPicPr>
          <p:cNvPr id="16" name="Picture 15" descr="A picture containing object, clock&#10;&#10;Description generated with very high confidence">
            <a:extLst>
              <a:ext uri="{FF2B5EF4-FFF2-40B4-BE49-F238E27FC236}">
                <a16:creationId xmlns:a16="http://schemas.microsoft.com/office/drawing/2014/main" id="{C3FF2A44-E902-45AC-B485-14ECDAB116D2}"/>
              </a:ext>
            </a:extLst>
          </p:cNvPr>
          <p:cNvPicPr>
            <a:picLocks noChangeAspect="1"/>
          </p:cNvPicPr>
          <p:nvPr/>
        </p:nvPicPr>
        <p:blipFill rotWithShape="1">
          <a:blip r:embed="rId6">
            <a:extLst>
              <a:ext uri="{28A0092B-C50C-407E-A947-70E740481C1C}">
                <a14:useLocalDpi xmlns:a14="http://schemas.microsoft.com/office/drawing/2010/main" val="0"/>
              </a:ext>
            </a:extLst>
          </a:blip>
          <a:srcRect b="6080"/>
          <a:stretch/>
        </p:blipFill>
        <p:spPr>
          <a:xfrm>
            <a:off x="4371404" y="3580408"/>
            <a:ext cx="7845811" cy="3258912"/>
          </a:xfrm>
          <a:prstGeom prst="rect">
            <a:avLst/>
          </a:prstGeom>
        </p:spPr>
      </p:pic>
    </p:spTree>
    <p:custDataLst>
      <p:tags r:id="rId1"/>
    </p:custDataLst>
    <p:extLst>
      <p:ext uri="{BB962C8B-B14F-4D97-AF65-F5344CB8AC3E}">
        <p14:creationId xmlns:p14="http://schemas.microsoft.com/office/powerpoint/2010/main" val="1805067208"/>
      </p:ext>
    </p:extLst>
  </p:cSld>
  <p:clrMapOvr>
    <a:masterClrMapping/>
  </p:clrMapOvr>
  <mc:AlternateContent xmlns:mc="http://schemas.openxmlformats.org/markup-compatibility/2006" xmlns:p14="http://schemas.microsoft.com/office/powerpoint/2010/main">
    <mc:Choice Requires="p14">
      <p:transition spd="slow" p14:dur="2000" advTm="991"/>
    </mc:Choice>
    <mc:Fallback xmlns="">
      <p:transition spd="slow" advTm="9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err="1"/>
              <a:t>Recurrent</a:t>
            </a:r>
            <a:r>
              <a:rPr lang="es-ES" dirty="0"/>
              <a:t> Neural Networks</a:t>
            </a:r>
          </a:p>
        </p:txBody>
      </p:sp>
    </p:spTree>
    <p:extLst>
      <p:ext uri="{BB962C8B-B14F-4D97-AF65-F5344CB8AC3E}">
        <p14:creationId xmlns:p14="http://schemas.microsoft.com/office/powerpoint/2010/main" val="7139047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20650"/>
            <a:ext cx="12192000" cy="1143000"/>
          </a:xfrm>
        </p:spPr>
        <p:txBody>
          <a:bodyPr>
            <a:normAutofit/>
          </a:bodyPr>
          <a:lstStyle/>
          <a:p>
            <a:r>
              <a:rPr lang="es-ES" dirty="0"/>
              <a:t>HANDLING </a:t>
            </a:r>
            <a:r>
              <a:rPr lang="es-ES" dirty="0">
                <a:solidFill>
                  <a:srgbClr val="00D0FF"/>
                </a:solidFill>
              </a:rPr>
              <a:t>SEQUENCES</a:t>
            </a:r>
            <a:endParaRPr lang="es-ES" dirty="0"/>
          </a:p>
        </p:txBody>
      </p:sp>
      <p:pic>
        <p:nvPicPr>
          <p:cNvPr id="2" name="Picture 1">
            <a:extLst>
              <a:ext uri="{FF2B5EF4-FFF2-40B4-BE49-F238E27FC236}">
                <a16:creationId xmlns:a16="http://schemas.microsoft.com/office/drawing/2014/main" id="{6F27342B-1F73-4017-B739-14906B5842DE}"/>
              </a:ext>
            </a:extLst>
          </p:cNvPr>
          <p:cNvPicPr>
            <a:picLocks noChangeAspect="1"/>
          </p:cNvPicPr>
          <p:nvPr/>
        </p:nvPicPr>
        <p:blipFill>
          <a:blip r:embed="rId3"/>
          <a:stretch>
            <a:fillRect/>
          </a:stretch>
        </p:blipFill>
        <p:spPr>
          <a:xfrm>
            <a:off x="1099309" y="2366387"/>
            <a:ext cx="2037153" cy="3830808"/>
          </a:xfrm>
          <a:prstGeom prst="rect">
            <a:avLst/>
          </a:prstGeom>
        </p:spPr>
      </p:pic>
      <p:pic>
        <p:nvPicPr>
          <p:cNvPr id="3" name="Picture 2">
            <a:extLst>
              <a:ext uri="{FF2B5EF4-FFF2-40B4-BE49-F238E27FC236}">
                <a16:creationId xmlns:a16="http://schemas.microsoft.com/office/drawing/2014/main" id="{9EC34E74-B9A8-4FDE-94F1-21ACF1B754C7}"/>
              </a:ext>
            </a:extLst>
          </p:cNvPr>
          <p:cNvPicPr>
            <a:picLocks noChangeAspect="1"/>
          </p:cNvPicPr>
          <p:nvPr/>
        </p:nvPicPr>
        <p:blipFill>
          <a:blip r:embed="rId4"/>
          <a:stretch>
            <a:fillRect/>
          </a:stretch>
        </p:blipFill>
        <p:spPr>
          <a:xfrm>
            <a:off x="8650611" y="2366384"/>
            <a:ext cx="2324882" cy="3830809"/>
          </a:xfrm>
          <a:prstGeom prst="rect">
            <a:avLst/>
          </a:prstGeom>
        </p:spPr>
      </p:pic>
    </p:spTree>
    <p:extLst>
      <p:ext uri="{BB962C8B-B14F-4D97-AF65-F5344CB8AC3E}">
        <p14:creationId xmlns:p14="http://schemas.microsoft.com/office/powerpoint/2010/main" val="19654204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171B8B-C78E-4BC2-8433-83C6892F3F2B}"/>
              </a:ext>
            </a:extLst>
          </p:cNvPr>
          <p:cNvSpPr>
            <a:spLocks noGrp="1"/>
          </p:cNvSpPr>
          <p:nvPr>
            <p:ph type="ftr" sz="quarter" idx="4294967295"/>
          </p:nvPr>
        </p:nvSpPr>
        <p:spPr>
          <a:xfrm>
            <a:off x="218517" y="6356350"/>
            <a:ext cx="1861224" cy="365125"/>
          </a:xfrm>
          <a:prstGeom prst="rect">
            <a:avLst/>
          </a:prstGeom>
        </p:spPr>
        <p:txBody>
          <a:bodyPr/>
          <a:lstStyle/>
          <a:p>
            <a:endParaRPr lang="es-ES" dirty="0"/>
          </a:p>
        </p:txBody>
      </p:sp>
      <p:sp>
        <p:nvSpPr>
          <p:cNvPr id="5" name="Slide Number Placeholder 4">
            <a:extLst>
              <a:ext uri="{FF2B5EF4-FFF2-40B4-BE49-F238E27FC236}">
                <a16:creationId xmlns:a16="http://schemas.microsoft.com/office/drawing/2014/main" id="{AD94BEAC-9F73-4C7D-B893-E0B3F9611DE3}"/>
              </a:ext>
            </a:extLst>
          </p:cNvPr>
          <p:cNvSpPr>
            <a:spLocks noGrp="1"/>
          </p:cNvSpPr>
          <p:nvPr>
            <p:ph type="sldNum" sz="quarter" idx="4294967295"/>
          </p:nvPr>
        </p:nvSpPr>
        <p:spPr>
          <a:xfrm>
            <a:off x="11245174" y="6375468"/>
            <a:ext cx="770106" cy="365125"/>
          </a:xfrm>
          <a:prstGeom prst="rect">
            <a:avLst/>
          </a:prstGeom>
        </p:spPr>
        <p:txBody>
          <a:bodyPr/>
          <a:lstStyle/>
          <a:p>
            <a:fld id="{88CB616A-2EDE-4F93-81C7-BE29C9C217CB}" type="slidenum">
              <a:rPr lang="es-ES" smtClean="0"/>
              <a:pPr/>
              <a:t>112</a:t>
            </a:fld>
            <a:endParaRPr lang="es-ES" dirty="0"/>
          </a:p>
        </p:txBody>
      </p:sp>
      <p:pic>
        <p:nvPicPr>
          <p:cNvPr id="6" name="Picture 5">
            <a:extLst>
              <a:ext uri="{FF2B5EF4-FFF2-40B4-BE49-F238E27FC236}">
                <a16:creationId xmlns:a16="http://schemas.microsoft.com/office/drawing/2014/main" id="{42DB5E3B-ED58-410D-B83C-C8E6647EE05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2500983"/>
            <a:ext cx="12192000" cy="2820676"/>
          </a:xfrm>
          <a:prstGeom prst="rect">
            <a:avLst/>
          </a:prstGeom>
        </p:spPr>
      </p:pic>
      <p:sp>
        <p:nvSpPr>
          <p:cNvPr id="8" name="Title 3">
            <a:extLst>
              <a:ext uri="{FF2B5EF4-FFF2-40B4-BE49-F238E27FC236}">
                <a16:creationId xmlns:a16="http://schemas.microsoft.com/office/drawing/2014/main" id="{B2BD99AA-661C-47C3-B76E-C378E3ADFB9C}"/>
              </a:ext>
            </a:extLst>
          </p:cNvPr>
          <p:cNvSpPr>
            <a:spLocks noGrp="1"/>
          </p:cNvSpPr>
          <p:nvPr>
            <p:ph type="title"/>
          </p:nvPr>
        </p:nvSpPr>
        <p:spPr>
          <a:xfrm>
            <a:off x="0" y="420650"/>
            <a:ext cx="12192000" cy="1143000"/>
          </a:xfrm>
        </p:spPr>
        <p:txBody>
          <a:bodyPr>
            <a:normAutofit/>
          </a:bodyPr>
          <a:lstStyle/>
          <a:p>
            <a:r>
              <a:rPr lang="es-ES" dirty="0"/>
              <a:t>TRACKING THE </a:t>
            </a:r>
            <a:r>
              <a:rPr lang="es-ES" dirty="0">
                <a:solidFill>
                  <a:srgbClr val="00D0FF"/>
                </a:solidFill>
              </a:rPr>
              <a:t>HISTORY</a:t>
            </a:r>
            <a:endParaRPr lang="es-ES" dirty="0"/>
          </a:p>
        </p:txBody>
      </p:sp>
    </p:spTree>
    <p:extLst>
      <p:ext uri="{BB962C8B-B14F-4D97-AF65-F5344CB8AC3E}">
        <p14:creationId xmlns:p14="http://schemas.microsoft.com/office/powerpoint/2010/main" val="5341374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171B8B-C78E-4BC2-8433-83C6892F3F2B}"/>
              </a:ext>
            </a:extLst>
          </p:cNvPr>
          <p:cNvSpPr>
            <a:spLocks noGrp="1"/>
          </p:cNvSpPr>
          <p:nvPr>
            <p:ph type="ftr" sz="quarter" idx="4294967295"/>
          </p:nvPr>
        </p:nvSpPr>
        <p:spPr>
          <a:xfrm>
            <a:off x="218517" y="6356350"/>
            <a:ext cx="1861224" cy="365125"/>
          </a:xfrm>
          <a:prstGeom prst="rect">
            <a:avLst/>
          </a:prstGeom>
        </p:spPr>
        <p:txBody>
          <a:bodyPr/>
          <a:lstStyle/>
          <a:p>
            <a:endParaRPr lang="es-ES" dirty="0"/>
          </a:p>
        </p:txBody>
      </p:sp>
      <p:sp>
        <p:nvSpPr>
          <p:cNvPr id="5" name="Slide Number Placeholder 4">
            <a:extLst>
              <a:ext uri="{FF2B5EF4-FFF2-40B4-BE49-F238E27FC236}">
                <a16:creationId xmlns:a16="http://schemas.microsoft.com/office/drawing/2014/main" id="{AD94BEAC-9F73-4C7D-B893-E0B3F9611DE3}"/>
              </a:ext>
            </a:extLst>
          </p:cNvPr>
          <p:cNvSpPr>
            <a:spLocks noGrp="1"/>
          </p:cNvSpPr>
          <p:nvPr>
            <p:ph type="sldNum" sz="quarter" idx="4294967295"/>
          </p:nvPr>
        </p:nvSpPr>
        <p:spPr>
          <a:xfrm>
            <a:off x="11245174" y="6375468"/>
            <a:ext cx="770106" cy="365125"/>
          </a:xfrm>
          <a:prstGeom prst="rect">
            <a:avLst/>
          </a:prstGeom>
        </p:spPr>
        <p:txBody>
          <a:bodyPr/>
          <a:lstStyle/>
          <a:p>
            <a:fld id="{88CB616A-2EDE-4F93-81C7-BE29C9C217CB}" type="slidenum">
              <a:rPr lang="es-ES" smtClean="0"/>
              <a:pPr/>
              <a:t>113</a:t>
            </a:fld>
            <a:endParaRPr lang="es-ES" dirty="0"/>
          </a:p>
        </p:txBody>
      </p:sp>
      <p:sp>
        <p:nvSpPr>
          <p:cNvPr id="8" name="Title 3">
            <a:extLst>
              <a:ext uri="{FF2B5EF4-FFF2-40B4-BE49-F238E27FC236}">
                <a16:creationId xmlns:a16="http://schemas.microsoft.com/office/drawing/2014/main" id="{B2BD99AA-661C-47C3-B76E-C378E3ADFB9C}"/>
              </a:ext>
            </a:extLst>
          </p:cNvPr>
          <p:cNvSpPr>
            <a:spLocks noGrp="1"/>
          </p:cNvSpPr>
          <p:nvPr>
            <p:ph type="title"/>
          </p:nvPr>
        </p:nvSpPr>
        <p:spPr>
          <a:xfrm>
            <a:off x="0" y="420650"/>
            <a:ext cx="12192000" cy="1143000"/>
          </a:xfrm>
        </p:spPr>
        <p:txBody>
          <a:bodyPr>
            <a:normAutofit/>
          </a:bodyPr>
          <a:lstStyle/>
          <a:p>
            <a:r>
              <a:rPr lang="es-ES" dirty="0">
                <a:solidFill>
                  <a:srgbClr val="00D0FF"/>
                </a:solidFill>
              </a:rPr>
              <a:t>RECURRENCE</a:t>
            </a:r>
            <a:endParaRPr lang="es-ES" dirty="0"/>
          </a:p>
        </p:txBody>
      </p:sp>
      <p:pic>
        <p:nvPicPr>
          <p:cNvPr id="2" name="Picture 1">
            <a:extLst>
              <a:ext uri="{FF2B5EF4-FFF2-40B4-BE49-F238E27FC236}">
                <a16:creationId xmlns:a16="http://schemas.microsoft.com/office/drawing/2014/main" id="{8B1CF46A-91E8-45C2-BDF6-C5FFBE35602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112090"/>
            <a:ext cx="12192000" cy="4633820"/>
          </a:xfrm>
          <a:prstGeom prst="rect">
            <a:avLst/>
          </a:prstGeom>
        </p:spPr>
      </p:pic>
    </p:spTree>
    <p:extLst>
      <p:ext uri="{BB962C8B-B14F-4D97-AF65-F5344CB8AC3E}">
        <p14:creationId xmlns:p14="http://schemas.microsoft.com/office/powerpoint/2010/main" val="8412488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A3D217-A28B-4F27-B4A2-560E92E3C476}"/>
              </a:ext>
            </a:extLst>
          </p:cNvPr>
          <p:cNvSpPr>
            <a:spLocks noGrp="1"/>
          </p:cNvSpPr>
          <p:nvPr>
            <p:ph type="ftr" sz="quarter" idx="4294967295"/>
          </p:nvPr>
        </p:nvSpPr>
        <p:spPr>
          <a:xfrm>
            <a:off x="6485" y="6356350"/>
            <a:ext cx="1861224" cy="365125"/>
          </a:xfrm>
          <a:prstGeom prst="rect">
            <a:avLst/>
          </a:prstGeom>
        </p:spPr>
        <p:txBody>
          <a:bodyPr/>
          <a:lstStyle/>
          <a:p>
            <a:endParaRPr lang="es-ES" dirty="0"/>
          </a:p>
        </p:txBody>
      </p:sp>
      <p:sp>
        <p:nvSpPr>
          <p:cNvPr id="5" name="Slide Number Placeholder 4">
            <a:extLst>
              <a:ext uri="{FF2B5EF4-FFF2-40B4-BE49-F238E27FC236}">
                <a16:creationId xmlns:a16="http://schemas.microsoft.com/office/drawing/2014/main" id="{C5B0E204-4AFD-4457-B5FC-226B2566C9E1}"/>
              </a:ext>
            </a:extLst>
          </p:cNvPr>
          <p:cNvSpPr>
            <a:spLocks noGrp="1"/>
          </p:cNvSpPr>
          <p:nvPr>
            <p:ph type="sldNum" sz="quarter" idx="4294967295"/>
          </p:nvPr>
        </p:nvSpPr>
        <p:spPr>
          <a:xfrm>
            <a:off x="11245174" y="6375468"/>
            <a:ext cx="770106" cy="365125"/>
          </a:xfrm>
          <a:prstGeom prst="rect">
            <a:avLst/>
          </a:prstGeom>
        </p:spPr>
        <p:txBody>
          <a:bodyPr/>
          <a:lstStyle/>
          <a:p>
            <a:fld id="{88CB616A-2EDE-4F93-81C7-BE29C9C217CB}" type="slidenum">
              <a:rPr lang="es-ES" smtClean="0"/>
              <a:pPr/>
              <a:t>114</a:t>
            </a:fld>
            <a:endParaRPr lang="es-ES" dirty="0"/>
          </a:p>
        </p:txBody>
      </p:sp>
      <p:pic>
        <p:nvPicPr>
          <p:cNvPr id="6" name="Picture 5">
            <a:extLst>
              <a:ext uri="{FF2B5EF4-FFF2-40B4-BE49-F238E27FC236}">
                <a16:creationId xmlns:a16="http://schemas.microsoft.com/office/drawing/2014/main" id="{23C08878-B723-432F-9A27-E341BC90FA3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60366"/>
            <a:ext cx="12192000" cy="6064604"/>
          </a:xfrm>
          <a:prstGeom prst="rect">
            <a:avLst/>
          </a:prstGeom>
        </p:spPr>
      </p:pic>
    </p:spTree>
    <p:extLst>
      <p:ext uri="{BB962C8B-B14F-4D97-AF65-F5344CB8AC3E}">
        <p14:creationId xmlns:p14="http://schemas.microsoft.com/office/powerpoint/2010/main" val="3967013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20650"/>
            <a:ext cx="12192000" cy="1143000"/>
          </a:xfrm>
        </p:spPr>
        <p:txBody>
          <a:bodyPr>
            <a:normAutofit/>
          </a:bodyPr>
          <a:lstStyle/>
          <a:p>
            <a:r>
              <a:rPr lang="es-ES" dirty="0"/>
              <a:t>LONG SHORT TERM MEMORY</a:t>
            </a:r>
          </a:p>
        </p:txBody>
      </p:sp>
      <p:pic>
        <p:nvPicPr>
          <p:cNvPr id="5" name="Picture 4">
            <a:extLst>
              <a:ext uri="{FF2B5EF4-FFF2-40B4-BE49-F238E27FC236}">
                <a16:creationId xmlns:a16="http://schemas.microsoft.com/office/drawing/2014/main" id="{3B34DE0F-D652-461C-840F-6F9E08B0245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563650"/>
            <a:ext cx="12192000" cy="4634649"/>
          </a:xfrm>
          <a:prstGeom prst="rect">
            <a:avLst/>
          </a:prstGeom>
        </p:spPr>
      </p:pic>
    </p:spTree>
    <p:extLst>
      <p:ext uri="{BB962C8B-B14F-4D97-AF65-F5344CB8AC3E}">
        <p14:creationId xmlns:p14="http://schemas.microsoft.com/office/powerpoint/2010/main" val="25103615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360E281-3CE3-4FB5-9B39-FA4BB429C57E}"/>
              </a:ext>
            </a:extLst>
          </p:cNvPr>
          <p:cNvSpPr>
            <a:spLocks noGrp="1"/>
          </p:cNvSpPr>
          <p:nvPr>
            <p:ph idx="1"/>
          </p:nvPr>
        </p:nvSpPr>
        <p:spPr/>
        <p:txBody>
          <a:bodyPr/>
          <a:lstStyle/>
          <a:p>
            <a:endParaRPr lang="es-ES"/>
          </a:p>
        </p:txBody>
      </p:sp>
      <p:pic>
        <p:nvPicPr>
          <p:cNvPr id="2" name="Picture 1">
            <a:extLst>
              <a:ext uri="{FF2B5EF4-FFF2-40B4-BE49-F238E27FC236}">
                <a16:creationId xmlns:a16="http://schemas.microsoft.com/office/drawing/2014/main" id="{ACAD564C-E1C9-442B-8102-8D635E97993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20405" y="1177835"/>
            <a:ext cx="10232614" cy="5065004"/>
          </a:xfrm>
          <a:prstGeom prst="rect">
            <a:avLst/>
          </a:prstGeom>
        </p:spPr>
      </p:pic>
    </p:spTree>
    <p:extLst>
      <p:ext uri="{BB962C8B-B14F-4D97-AF65-F5344CB8AC3E}">
        <p14:creationId xmlns:p14="http://schemas.microsoft.com/office/powerpoint/2010/main" val="39829755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1FE1EF-BD6B-49F5-802D-6F990500BEA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0715" y="791497"/>
            <a:ext cx="2946124" cy="5275006"/>
          </a:xfrm>
          <a:prstGeom prst="rect">
            <a:avLst/>
          </a:prstGeom>
        </p:spPr>
      </p:pic>
    </p:spTree>
    <p:extLst>
      <p:ext uri="{BB962C8B-B14F-4D97-AF65-F5344CB8AC3E}">
        <p14:creationId xmlns:p14="http://schemas.microsoft.com/office/powerpoint/2010/main" val="39491284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1FE1EF-BD6B-49F5-802D-6F990500BEA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0715" y="791497"/>
            <a:ext cx="2946124" cy="5275006"/>
          </a:xfrm>
          <a:prstGeom prst="rect">
            <a:avLst/>
          </a:prstGeom>
        </p:spPr>
      </p:pic>
      <p:pic>
        <p:nvPicPr>
          <p:cNvPr id="3" name="Picture 2">
            <a:extLst>
              <a:ext uri="{FF2B5EF4-FFF2-40B4-BE49-F238E27FC236}">
                <a16:creationId xmlns:a16="http://schemas.microsoft.com/office/drawing/2014/main" id="{3FFB043C-B5B8-4B4D-98F3-B98EF3F5B2A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39613" y="1662200"/>
            <a:ext cx="8568794" cy="3533600"/>
          </a:xfrm>
          <a:prstGeom prst="rect">
            <a:avLst/>
          </a:prstGeom>
        </p:spPr>
      </p:pic>
    </p:spTree>
    <p:extLst>
      <p:ext uri="{BB962C8B-B14F-4D97-AF65-F5344CB8AC3E}">
        <p14:creationId xmlns:p14="http://schemas.microsoft.com/office/powerpoint/2010/main" val="15465215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445E6-8565-42F3-AEF0-2943C805885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781853"/>
            <a:ext cx="12192000" cy="5294293"/>
          </a:xfrm>
          <a:prstGeom prst="rect">
            <a:avLst/>
          </a:prstGeom>
        </p:spPr>
      </p:pic>
    </p:spTree>
    <p:extLst>
      <p:ext uri="{BB962C8B-B14F-4D97-AF65-F5344CB8AC3E}">
        <p14:creationId xmlns:p14="http://schemas.microsoft.com/office/powerpoint/2010/main" val="3171502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827B67-AD99-4DA9-8694-AFBDD4924782}"/>
              </a:ext>
            </a:extLst>
          </p:cNvPr>
          <p:cNvSpPr txBox="1">
            <a:spLocks/>
          </p:cNvSpPr>
          <p:nvPr/>
        </p:nvSpPr>
        <p:spPr>
          <a:xfrm>
            <a:off x="250575" y="454921"/>
            <a:ext cx="11941029" cy="1142926"/>
          </a:xfrm>
          <a:prstGeom prst="rect">
            <a:avLst/>
          </a:prstGeom>
        </p:spPr>
        <p:txBody>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n-GB" sz="4400" dirty="0">
                <a:solidFill>
                  <a:srgbClr val="00D0FF"/>
                </a:solidFill>
              </a:rPr>
              <a:t>EXPERT</a:t>
            </a:r>
            <a:r>
              <a:rPr lang="en-GB" sz="4400" dirty="0">
                <a:solidFill>
                  <a:srgbClr val="43536D"/>
                </a:solidFill>
              </a:rPr>
              <a:t> SYSTEMS?</a:t>
            </a:r>
          </a:p>
        </p:txBody>
      </p:sp>
    </p:spTree>
    <p:extLst>
      <p:ext uri="{BB962C8B-B14F-4D97-AF65-F5344CB8AC3E}">
        <p14:creationId xmlns:p14="http://schemas.microsoft.com/office/powerpoint/2010/main" val="2115384470"/>
      </p:ext>
    </p:extLst>
  </p:cSld>
  <p:clrMapOvr>
    <a:masterClrMapping/>
  </p:clrMapOvr>
  <mc:AlternateContent xmlns:mc="http://schemas.openxmlformats.org/markup-compatibility/2006" xmlns:p14="http://schemas.microsoft.com/office/powerpoint/2010/main">
    <mc:Choice Requires="p14">
      <p:transition p14:dur="0" advTm="518"/>
    </mc:Choice>
    <mc:Fallback xmlns="">
      <p:transition advTm="518"/>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a:t>Some </a:t>
            </a:r>
            <a:r>
              <a:rPr lang="es-ES" dirty="0" err="1"/>
              <a:t>Advanced</a:t>
            </a:r>
            <a:r>
              <a:rPr lang="es-ES" dirty="0"/>
              <a:t> Ideas</a:t>
            </a:r>
          </a:p>
        </p:txBody>
      </p:sp>
    </p:spTree>
    <p:extLst>
      <p:ext uri="{BB962C8B-B14F-4D97-AF65-F5344CB8AC3E}">
        <p14:creationId xmlns:p14="http://schemas.microsoft.com/office/powerpoint/2010/main" val="8302185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arcador de posición de imagen 13">
            <a:extLst>
              <a:ext uri="{FF2B5EF4-FFF2-40B4-BE49-F238E27FC236}">
                <a16:creationId xmlns:a16="http://schemas.microsoft.com/office/drawing/2014/main" id="{2C7F3D4C-8C46-4263-8E49-92BFE71B9CF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252" r="25252"/>
          <a:stretch>
            <a:fillRect/>
          </a:stretch>
        </p:blipFill>
        <p:spPr/>
      </p:pic>
      <p:sp>
        <p:nvSpPr>
          <p:cNvPr id="6" name="Marcador de contenido 5"/>
          <p:cNvSpPr>
            <a:spLocks noGrp="1"/>
          </p:cNvSpPr>
          <p:nvPr>
            <p:ph idx="1"/>
          </p:nvPr>
        </p:nvSpPr>
        <p:spPr/>
        <p:txBody>
          <a:bodyPr>
            <a:normAutofit fontScale="92500" lnSpcReduction="10000"/>
          </a:bodyPr>
          <a:lstStyle/>
          <a:p>
            <a:r>
              <a:rPr lang="es-ES" dirty="0"/>
              <a:t>A new </a:t>
            </a:r>
            <a:r>
              <a:rPr lang="es-ES" dirty="0" err="1"/>
              <a:t>method</a:t>
            </a:r>
            <a:r>
              <a:rPr lang="es-ES" dirty="0"/>
              <a:t> </a:t>
            </a:r>
            <a:r>
              <a:rPr lang="es-ES" dirty="0" err="1"/>
              <a:t>named</a:t>
            </a:r>
            <a:r>
              <a:rPr lang="es-ES" dirty="0"/>
              <a:t> Contextual </a:t>
            </a:r>
            <a:r>
              <a:rPr lang="es-ES" dirty="0" err="1"/>
              <a:t>Pyramid</a:t>
            </a:r>
            <a:r>
              <a:rPr lang="es-ES" dirty="0"/>
              <a:t> CNN (CP-CNN) </a:t>
            </a:r>
            <a:r>
              <a:rPr lang="es-ES" dirty="0" err="1"/>
              <a:t>is</a:t>
            </a:r>
            <a:r>
              <a:rPr lang="es-ES" dirty="0"/>
              <a:t> </a:t>
            </a:r>
            <a:r>
              <a:rPr lang="es-ES" dirty="0" err="1"/>
              <a:t>proposed</a:t>
            </a:r>
            <a:r>
              <a:rPr lang="es-ES" dirty="0"/>
              <a:t> </a:t>
            </a:r>
            <a:r>
              <a:rPr lang="es-ES" dirty="0" err="1"/>
              <a:t>here</a:t>
            </a:r>
            <a:r>
              <a:rPr lang="es-ES" dirty="0"/>
              <a:t> </a:t>
            </a:r>
            <a:r>
              <a:rPr lang="es-ES" dirty="0" err="1"/>
              <a:t>to</a:t>
            </a:r>
            <a:r>
              <a:rPr lang="es-ES" dirty="0"/>
              <a:t> </a:t>
            </a:r>
            <a:r>
              <a:rPr lang="es-ES" dirty="0" err="1"/>
              <a:t>generate</a:t>
            </a:r>
            <a:r>
              <a:rPr lang="es-ES" dirty="0"/>
              <a:t> </a:t>
            </a:r>
            <a:r>
              <a:rPr lang="es-ES" dirty="0" err="1"/>
              <a:t>density</a:t>
            </a:r>
            <a:r>
              <a:rPr lang="es-ES" dirty="0"/>
              <a:t> </a:t>
            </a:r>
            <a:r>
              <a:rPr lang="es-ES" dirty="0" err="1"/>
              <a:t>maps</a:t>
            </a:r>
            <a:r>
              <a:rPr lang="es-ES" dirty="0"/>
              <a:t> and </a:t>
            </a:r>
            <a:r>
              <a:rPr lang="es-ES" dirty="0" err="1"/>
              <a:t>influx</a:t>
            </a:r>
            <a:r>
              <a:rPr lang="es-ES" dirty="0"/>
              <a:t> </a:t>
            </a:r>
            <a:r>
              <a:rPr lang="es-ES" dirty="0" err="1"/>
              <a:t>estimations</a:t>
            </a:r>
            <a:r>
              <a:rPr lang="es-ES" dirty="0"/>
              <a:t>, </a:t>
            </a:r>
            <a:r>
              <a:rPr lang="es-ES" dirty="0" err="1"/>
              <a:t>by</a:t>
            </a:r>
            <a:r>
              <a:rPr lang="es-ES" dirty="0"/>
              <a:t> </a:t>
            </a:r>
            <a:r>
              <a:rPr lang="es-ES" dirty="0" err="1"/>
              <a:t>explicitely</a:t>
            </a:r>
            <a:r>
              <a:rPr lang="es-ES" dirty="0"/>
              <a:t> </a:t>
            </a:r>
            <a:r>
              <a:rPr lang="es-ES" dirty="0" err="1"/>
              <a:t>incorporating</a:t>
            </a:r>
            <a:r>
              <a:rPr lang="es-ES" dirty="0"/>
              <a:t>  global and local </a:t>
            </a:r>
            <a:r>
              <a:rPr lang="es-ES" dirty="0" err="1"/>
              <a:t>context</a:t>
            </a:r>
            <a:r>
              <a:rPr lang="es-ES" dirty="0"/>
              <a:t> </a:t>
            </a:r>
            <a:r>
              <a:rPr lang="es-ES" dirty="0" err="1"/>
              <a:t>information</a:t>
            </a:r>
            <a:r>
              <a:rPr lang="es-ES" dirty="0"/>
              <a:t>. </a:t>
            </a:r>
            <a:r>
              <a:rPr lang="es-ES" dirty="0" err="1"/>
              <a:t>Composed</a:t>
            </a:r>
            <a:r>
              <a:rPr lang="es-ES" dirty="0"/>
              <a:t> </a:t>
            </a:r>
            <a:r>
              <a:rPr lang="es-ES" dirty="0" err="1"/>
              <a:t>of</a:t>
            </a:r>
            <a:r>
              <a:rPr lang="es-ES" dirty="0"/>
              <a:t> </a:t>
            </a:r>
            <a:r>
              <a:rPr lang="es-ES" dirty="0" err="1"/>
              <a:t>four</a:t>
            </a:r>
            <a:r>
              <a:rPr lang="es-ES" dirty="0"/>
              <a:t> modules: Global </a:t>
            </a:r>
            <a:r>
              <a:rPr lang="es-ES" dirty="0" err="1"/>
              <a:t>Context</a:t>
            </a:r>
            <a:r>
              <a:rPr lang="es-ES" dirty="0"/>
              <a:t> </a:t>
            </a:r>
            <a:r>
              <a:rPr lang="es-ES" dirty="0" err="1"/>
              <a:t>Estimator</a:t>
            </a:r>
            <a:r>
              <a:rPr lang="es-ES" dirty="0"/>
              <a:t> (GCE), Local </a:t>
            </a:r>
            <a:r>
              <a:rPr lang="es-ES" dirty="0" err="1"/>
              <a:t>Context</a:t>
            </a:r>
            <a:r>
              <a:rPr lang="es-ES" dirty="0"/>
              <a:t> </a:t>
            </a:r>
            <a:r>
              <a:rPr lang="es-ES" dirty="0" err="1"/>
              <a:t>Estimator</a:t>
            </a:r>
            <a:r>
              <a:rPr lang="es-ES" dirty="0"/>
              <a:t> (LCE), </a:t>
            </a:r>
            <a:r>
              <a:rPr lang="es-ES" dirty="0" err="1"/>
              <a:t>Density</a:t>
            </a:r>
            <a:r>
              <a:rPr lang="es-ES" dirty="0"/>
              <a:t> </a:t>
            </a:r>
            <a:r>
              <a:rPr lang="es-ES" dirty="0" err="1"/>
              <a:t>Map</a:t>
            </a:r>
            <a:r>
              <a:rPr lang="es-ES" dirty="0"/>
              <a:t> </a:t>
            </a:r>
            <a:r>
              <a:rPr lang="es-ES" dirty="0" err="1"/>
              <a:t>Estimator</a:t>
            </a:r>
            <a:r>
              <a:rPr lang="es-ES" dirty="0"/>
              <a:t> (DME) and a </a:t>
            </a:r>
            <a:r>
              <a:rPr lang="es-ES" dirty="0" err="1"/>
              <a:t>Fusion</a:t>
            </a:r>
            <a:r>
              <a:rPr lang="es-ES" dirty="0"/>
              <a:t>-CNN (F-CNN) </a:t>
            </a:r>
            <a:r>
              <a:rPr lang="es-ES" dirty="0" err="1"/>
              <a:t>convolutional</a:t>
            </a:r>
            <a:r>
              <a:rPr lang="es-ES" dirty="0"/>
              <a:t> </a:t>
            </a:r>
            <a:r>
              <a:rPr lang="es-ES" dirty="0" err="1"/>
              <a:t>network</a:t>
            </a:r>
            <a:r>
              <a:rPr lang="es-ES" dirty="0"/>
              <a:t>.</a:t>
            </a:r>
          </a:p>
          <a:p>
            <a:endParaRPr lang="es-ES" dirty="0"/>
          </a:p>
          <a:p>
            <a:r>
              <a:rPr lang="es-ES" b="1" i="1" dirty="0" err="1"/>
              <a:t>Vishwanath</a:t>
            </a:r>
            <a:r>
              <a:rPr lang="es-ES" b="1" i="1" dirty="0"/>
              <a:t> A. </a:t>
            </a:r>
            <a:r>
              <a:rPr lang="es-ES" b="1" i="1" dirty="0" err="1"/>
              <a:t>Sindagi</a:t>
            </a:r>
            <a:r>
              <a:rPr lang="es-ES" b="1" i="1" dirty="0"/>
              <a:t>, </a:t>
            </a:r>
            <a:r>
              <a:rPr lang="es-ES" b="1" i="1" dirty="0" err="1"/>
              <a:t>Vishal</a:t>
            </a:r>
            <a:r>
              <a:rPr lang="es-ES" b="1" i="1" dirty="0"/>
              <a:t> M. </a:t>
            </a:r>
            <a:r>
              <a:rPr lang="es-ES" b="1" i="1" dirty="0" err="1"/>
              <a:t>Patel</a:t>
            </a:r>
            <a:r>
              <a:rPr lang="es-ES" dirty="0"/>
              <a:t>; </a:t>
            </a:r>
            <a:r>
              <a:rPr lang="es-ES" dirty="0" err="1"/>
              <a:t>The</a:t>
            </a:r>
            <a:r>
              <a:rPr lang="es-ES" dirty="0"/>
              <a:t> IEEE International </a:t>
            </a:r>
            <a:r>
              <a:rPr lang="es-ES" dirty="0" err="1"/>
              <a:t>Conference</a:t>
            </a:r>
            <a:r>
              <a:rPr lang="es-ES" dirty="0"/>
              <a:t> </a:t>
            </a:r>
            <a:r>
              <a:rPr lang="es-ES" dirty="0" err="1"/>
              <a:t>on</a:t>
            </a:r>
            <a:r>
              <a:rPr lang="es-ES" dirty="0"/>
              <a:t> </a:t>
            </a:r>
            <a:r>
              <a:rPr lang="es-ES" dirty="0" err="1"/>
              <a:t>Computer</a:t>
            </a:r>
            <a:r>
              <a:rPr lang="es-ES" dirty="0"/>
              <a:t> </a:t>
            </a:r>
            <a:r>
              <a:rPr lang="es-ES" dirty="0" err="1"/>
              <a:t>Vision</a:t>
            </a:r>
            <a:r>
              <a:rPr lang="es-ES" dirty="0"/>
              <a:t> (ICCV), 2017, pp. 1861-1870 </a:t>
            </a:r>
          </a:p>
          <a:p>
            <a:endParaRPr lang="es-ES" dirty="0"/>
          </a:p>
        </p:txBody>
      </p:sp>
      <p:sp>
        <p:nvSpPr>
          <p:cNvPr id="5" name="Título 4"/>
          <p:cNvSpPr>
            <a:spLocks noGrp="1"/>
          </p:cNvSpPr>
          <p:nvPr>
            <p:ph type="title"/>
          </p:nvPr>
        </p:nvSpPr>
        <p:spPr/>
        <p:txBody>
          <a:bodyPr/>
          <a:lstStyle/>
          <a:p>
            <a:r>
              <a:rPr lang="es-ES"/>
              <a:t>Counting people in a multitude</a:t>
            </a:r>
            <a:endParaRPr lang="es-ES" dirty="0"/>
          </a:p>
        </p:txBody>
      </p:sp>
      <p:sp>
        <p:nvSpPr>
          <p:cNvPr id="7" name="Marcador de texto 6"/>
          <p:cNvSpPr>
            <a:spLocks noGrp="1"/>
          </p:cNvSpPr>
          <p:nvPr>
            <p:ph type="body" sz="quarter" idx="12"/>
          </p:nvPr>
        </p:nvSpPr>
        <p:spPr/>
        <p:txBody>
          <a:bodyPr/>
          <a:lstStyle/>
          <a:p>
            <a:r>
              <a:rPr lang="es-ES"/>
              <a:t>CONTEXTUAL PYRAMID CNN (CP-CNN)</a:t>
            </a:r>
            <a:endParaRPr lang="es-ES" dirty="0"/>
          </a:p>
        </p:txBody>
      </p:sp>
    </p:spTree>
    <p:extLst>
      <p:ext uri="{BB962C8B-B14F-4D97-AF65-F5344CB8AC3E}">
        <p14:creationId xmlns:p14="http://schemas.microsoft.com/office/powerpoint/2010/main" val="21899619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218DD39-10EB-4F91-A0D7-5C9ADD33CF5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623978"/>
            <a:ext cx="12192000" cy="5305245"/>
          </a:xfrm>
          <a:prstGeom prst="rect">
            <a:avLst/>
          </a:prstGeom>
        </p:spPr>
      </p:pic>
    </p:spTree>
    <p:extLst>
      <p:ext uri="{BB962C8B-B14F-4D97-AF65-F5344CB8AC3E}">
        <p14:creationId xmlns:p14="http://schemas.microsoft.com/office/powerpoint/2010/main" val="28808164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B29B344-2D16-42B2-B729-9FA2A8D92063}"/>
              </a:ext>
            </a:extLst>
          </p:cNvPr>
          <p:cNvPicPr>
            <a:picLocks noChangeAspect="1"/>
          </p:cNvPicPr>
          <p:nvPr/>
        </p:nvPicPr>
        <p:blipFill>
          <a:blip r:embed="rId2"/>
          <a:stretch>
            <a:fillRect/>
          </a:stretch>
        </p:blipFill>
        <p:spPr>
          <a:xfrm>
            <a:off x="2254274" y="0"/>
            <a:ext cx="7683452" cy="6858000"/>
          </a:xfrm>
          <a:prstGeom prst="rect">
            <a:avLst/>
          </a:prstGeom>
        </p:spPr>
      </p:pic>
    </p:spTree>
    <p:extLst>
      <p:ext uri="{BB962C8B-B14F-4D97-AF65-F5344CB8AC3E}">
        <p14:creationId xmlns:p14="http://schemas.microsoft.com/office/powerpoint/2010/main" val="16179999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4955DA-634B-4D97-AA3A-998126C50D44}"/>
              </a:ext>
            </a:extLst>
          </p:cNvPr>
          <p:cNvPicPr>
            <a:picLocks noChangeAspect="1"/>
          </p:cNvPicPr>
          <p:nvPr/>
        </p:nvPicPr>
        <p:blipFill rotWithShape="1">
          <a:blip r:embed="rId2">
            <a:extLst>
              <a:ext uri="{28A0092B-C50C-407E-A947-70E740481C1C}">
                <a14:useLocalDpi xmlns:a14="http://schemas.microsoft.com/office/drawing/2010/main" val="0"/>
              </a:ext>
            </a:extLst>
          </a:blip>
          <a:srcRect l="2196" t="5607" r="2326" b="27118"/>
          <a:stretch/>
        </p:blipFill>
        <p:spPr>
          <a:xfrm>
            <a:off x="0" y="0"/>
            <a:ext cx="12192000" cy="6858000"/>
          </a:xfrm>
          <a:prstGeom prst="rect">
            <a:avLst/>
          </a:prstGeom>
        </p:spPr>
      </p:pic>
    </p:spTree>
    <p:extLst>
      <p:ext uri="{BB962C8B-B14F-4D97-AF65-F5344CB8AC3E}">
        <p14:creationId xmlns:p14="http://schemas.microsoft.com/office/powerpoint/2010/main" val="19985779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p:cNvSpPr>
            <a:spLocks noGrp="1"/>
          </p:cNvSpPr>
          <p:nvPr>
            <p:ph idx="1"/>
          </p:nvPr>
        </p:nvSpPr>
        <p:spPr/>
        <p:txBody>
          <a:bodyPr>
            <a:normAutofit lnSpcReduction="10000"/>
          </a:bodyPr>
          <a:lstStyle/>
          <a:p>
            <a:r>
              <a:rPr lang="en-US" dirty="0"/>
              <a:t>By using a perceptual loss functions based on high-level features extracted from pretrained networks, networks for image transformation tasks can be trained, and by fine tuning the loss function different features can be kept for the source image and the style image.</a:t>
            </a:r>
            <a:endParaRPr lang="es-ES" dirty="0"/>
          </a:p>
          <a:p>
            <a:endParaRPr lang="es-ES" dirty="0"/>
          </a:p>
          <a:p>
            <a:r>
              <a:rPr lang="es-ES" b="1" i="1" dirty="0"/>
              <a:t>Justin Johnson, Alexandre </a:t>
            </a:r>
            <a:r>
              <a:rPr lang="es-ES" b="1" i="1" dirty="0" err="1"/>
              <a:t>Alahi</a:t>
            </a:r>
            <a:r>
              <a:rPr lang="es-ES" b="1" i="1" dirty="0"/>
              <a:t>, Li </a:t>
            </a:r>
            <a:r>
              <a:rPr lang="es-ES" b="1" i="1" dirty="0" err="1"/>
              <a:t>Fei-Fei</a:t>
            </a:r>
            <a:r>
              <a:rPr lang="es-ES" dirty="0"/>
              <a:t>; </a:t>
            </a:r>
            <a:r>
              <a:rPr lang="en-US" dirty="0"/>
              <a:t>Perceptual Losses for Real-Time Style Transfer and Super-Resolution, </a:t>
            </a:r>
            <a:r>
              <a:rPr lang="es-ES" dirty="0"/>
              <a:t>2016</a:t>
            </a:r>
          </a:p>
          <a:p>
            <a:endParaRPr lang="es-ES" dirty="0"/>
          </a:p>
        </p:txBody>
      </p:sp>
      <p:sp>
        <p:nvSpPr>
          <p:cNvPr id="5" name="Título 4"/>
          <p:cNvSpPr>
            <a:spLocks noGrp="1"/>
          </p:cNvSpPr>
          <p:nvPr>
            <p:ph type="title"/>
          </p:nvPr>
        </p:nvSpPr>
        <p:spPr/>
        <p:txBody>
          <a:bodyPr/>
          <a:lstStyle/>
          <a:p>
            <a:r>
              <a:rPr lang="es-ES" dirty="0" err="1"/>
              <a:t>Transferring</a:t>
            </a:r>
            <a:r>
              <a:rPr lang="es-ES" dirty="0"/>
              <a:t> </a:t>
            </a:r>
            <a:r>
              <a:rPr lang="es-ES" dirty="0" err="1"/>
              <a:t>style</a:t>
            </a:r>
            <a:r>
              <a:rPr lang="es-ES" dirty="0"/>
              <a:t> </a:t>
            </a:r>
            <a:r>
              <a:rPr lang="es-ES" dirty="0" err="1"/>
              <a:t>between</a:t>
            </a:r>
            <a:r>
              <a:rPr lang="es-ES" dirty="0"/>
              <a:t> </a:t>
            </a:r>
            <a:r>
              <a:rPr lang="es-ES" dirty="0" err="1"/>
              <a:t>images</a:t>
            </a:r>
            <a:endParaRPr lang="es-ES" dirty="0"/>
          </a:p>
        </p:txBody>
      </p:sp>
      <p:sp>
        <p:nvSpPr>
          <p:cNvPr id="7" name="Marcador de texto 6"/>
          <p:cNvSpPr>
            <a:spLocks noGrp="1"/>
          </p:cNvSpPr>
          <p:nvPr>
            <p:ph type="body" sz="quarter" idx="12"/>
          </p:nvPr>
        </p:nvSpPr>
        <p:spPr/>
        <p:txBody>
          <a:bodyPr/>
          <a:lstStyle/>
          <a:p>
            <a:r>
              <a:rPr lang="es-ES" dirty="0"/>
              <a:t>CONVOLUTIONAL NEURAL NETWORKS</a:t>
            </a:r>
          </a:p>
        </p:txBody>
      </p:sp>
      <p:pic>
        <p:nvPicPr>
          <p:cNvPr id="9" name="Picture Placeholder 8">
            <a:extLst>
              <a:ext uri="{FF2B5EF4-FFF2-40B4-BE49-F238E27FC236}">
                <a16:creationId xmlns:a16="http://schemas.microsoft.com/office/drawing/2014/main" id="{18E3F3CD-01E8-4ACD-8A6E-82CB5CDFC9BB}"/>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9922" t="2824" r="31388" b="3033"/>
          <a:stretch/>
        </p:blipFill>
        <p:spPr>
          <a:xfrm>
            <a:off x="7157720" y="0"/>
            <a:ext cx="5041900" cy="6858000"/>
          </a:xfrm>
        </p:spPr>
      </p:pic>
    </p:spTree>
    <p:extLst>
      <p:ext uri="{BB962C8B-B14F-4D97-AF65-F5344CB8AC3E}">
        <p14:creationId xmlns:p14="http://schemas.microsoft.com/office/powerpoint/2010/main" val="24399726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85A8BF-AC5C-42B3-A394-6ABDA96F10B6}"/>
              </a:ext>
            </a:extLst>
          </p:cNvPr>
          <p:cNvPicPr>
            <a:picLocks noChangeAspect="1"/>
          </p:cNvPicPr>
          <p:nvPr/>
        </p:nvPicPr>
        <p:blipFill>
          <a:blip r:embed="rId2"/>
          <a:stretch>
            <a:fillRect/>
          </a:stretch>
        </p:blipFill>
        <p:spPr>
          <a:xfrm>
            <a:off x="902970" y="1402177"/>
            <a:ext cx="10386060" cy="3836888"/>
          </a:xfrm>
          <a:prstGeom prst="rect">
            <a:avLst/>
          </a:prstGeom>
        </p:spPr>
      </p:pic>
    </p:spTree>
    <p:extLst>
      <p:ext uri="{BB962C8B-B14F-4D97-AF65-F5344CB8AC3E}">
        <p14:creationId xmlns:p14="http://schemas.microsoft.com/office/powerpoint/2010/main" val="299901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4462728-2863-4913-A119-B388DB3BC721}"/>
              </a:ext>
            </a:extLst>
          </p:cNvPr>
          <p:cNvGrpSpPr/>
          <p:nvPr/>
        </p:nvGrpSpPr>
        <p:grpSpPr>
          <a:xfrm>
            <a:off x="361150" y="1457090"/>
            <a:ext cx="11469700" cy="3334216"/>
            <a:chOff x="409175" y="1457090"/>
            <a:chExt cx="11469700" cy="3334216"/>
          </a:xfrm>
        </p:grpSpPr>
        <p:pic>
          <p:nvPicPr>
            <p:cNvPr id="6" name="Picture 5">
              <a:extLst>
                <a:ext uri="{FF2B5EF4-FFF2-40B4-BE49-F238E27FC236}">
                  <a16:creationId xmlns:a16="http://schemas.microsoft.com/office/drawing/2014/main" id="{9E7001F8-A506-47B4-B229-1D225FB5CFEE}"/>
                </a:ext>
              </a:extLst>
            </p:cNvPr>
            <p:cNvPicPr>
              <a:picLocks noChangeAspect="1"/>
            </p:cNvPicPr>
            <p:nvPr/>
          </p:nvPicPr>
          <p:blipFill>
            <a:blip r:embed="rId2"/>
            <a:stretch>
              <a:fillRect/>
            </a:stretch>
          </p:blipFill>
          <p:spPr>
            <a:xfrm>
              <a:off x="409175" y="1457091"/>
              <a:ext cx="5734850" cy="3334215"/>
            </a:xfrm>
            <a:prstGeom prst="rect">
              <a:avLst/>
            </a:prstGeom>
          </p:spPr>
        </p:pic>
        <p:pic>
          <p:nvPicPr>
            <p:cNvPr id="7" name="Picture 6">
              <a:extLst>
                <a:ext uri="{FF2B5EF4-FFF2-40B4-BE49-F238E27FC236}">
                  <a16:creationId xmlns:a16="http://schemas.microsoft.com/office/drawing/2014/main" id="{E0032D51-0AC4-4B31-9C2D-47164487D1F9}"/>
                </a:ext>
              </a:extLst>
            </p:cNvPr>
            <p:cNvPicPr>
              <a:picLocks noChangeAspect="1"/>
            </p:cNvPicPr>
            <p:nvPr/>
          </p:nvPicPr>
          <p:blipFill>
            <a:blip r:embed="rId3"/>
            <a:stretch>
              <a:fillRect/>
            </a:stretch>
          </p:blipFill>
          <p:spPr>
            <a:xfrm>
              <a:off x="6144025" y="1457090"/>
              <a:ext cx="5734850" cy="3334215"/>
            </a:xfrm>
            <a:prstGeom prst="rect">
              <a:avLst/>
            </a:prstGeom>
          </p:spPr>
        </p:pic>
      </p:grpSp>
    </p:spTree>
    <p:extLst>
      <p:ext uri="{BB962C8B-B14F-4D97-AF65-F5344CB8AC3E}">
        <p14:creationId xmlns:p14="http://schemas.microsoft.com/office/powerpoint/2010/main" val="2239832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BE61CF76-1BEB-4F0A-BB98-851B79E2A6C2}"/>
              </a:ext>
            </a:extLst>
          </p:cNvPr>
          <p:cNvSpPr>
            <a:spLocks noGrp="1"/>
          </p:cNvSpPr>
          <p:nvPr>
            <p:ph type="ftr" sz="quarter" idx="4294967295"/>
          </p:nvPr>
        </p:nvSpPr>
        <p:spPr>
          <a:xfrm>
            <a:off x="6485" y="6356350"/>
            <a:ext cx="1861224"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lumMod val="85000"/>
                </a:prstClr>
              </a:solidFill>
              <a:effectLst/>
              <a:uLnTx/>
              <a:uFillTx/>
              <a:latin typeface="Tw Cen MT" panose="020B0602020104020603"/>
              <a:ea typeface="+mn-ea"/>
              <a:cs typeface="+mn-cs"/>
            </a:endParaRPr>
          </a:p>
        </p:txBody>
      </p:sp>
      <p:sp>
        <p:nvSpPr>
          <p:cNvPr id="3" name="Marcador de número de diapositiva 2">
            <a:extLst>
              <a:ext uri="{FF2B5EF4-FFF2-40B4-BE49-F238E27FC236}">
                <a16:creationId xmlns:a16="http://schemas.microsoft.com/office/drawing/2014/main" id="{EBFD9651-3DB5-4EA1-B1A5-6A82C653555B}"/>
              </a:ext>
            </a:extLst>
          </p:cNvPr>
          <p:cNvSpPr>
            <a:spLocks noGrp="1"/>
          </p:cNvSpPr>
          <p:nvPr>
            <p:ph type="sldNum" sz="quarter" idx="4294967295"/>
          </p:nvPr>
        </p:nvSpPr>
        <p:spPr>
          <a:xfrm>
            <a:off x="11245174" y="6375468"/>
            <a:ext cx="77010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B616A-2EDE-4F93-81C7-BE29C9C217CB}" type="slidenum">
              <a:rPr kumimoji="0" lang="es-ES" sz="1200" b="0" i="0" u="none" strike="noStrike" kern="1200" cap="none" spc="0" normalizeH="0" baseline="0" noProof="0" smtClean="0">
                <a:ln>
                  <a:noFill/>
                </a:ln>
                <a:solidFill>
                  <a:srgbClr val="00DBFF"/>
                </a:solidFill>
                <a:effectLst/>
                <a:uLnTx/>
                <a:uFillTx/>
                <a:latin typeface="Tw Cen MT" panose="020B06020201040206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s-ES" sz="1200" b="0" i="0" u="none" strike="noStrike" kern="1200" cap="none" spc="0" normalizeH="0" baseline="0" noProof="0">
              <a:ln>
                <a:noFill/>
              </a:ln>
              <a:solidFill>
                <a:srgbClr val="00DBFF"/>
              </a:solidFill>
              <a:effectLst/>
              <a:uLnTx/>
              <a:uFillTx/>
              <a:latin typeface="Tw Cen MT" panose="020B0602020104020603"/>
              <a:ea typeface="+mn-ea"/>
              <a:cs typeface="+mn-cs"/>
            </a:endParaRPr>
          </a:p>
        </p:txBody>
      </p:sp>
      <p:pic>
        <p:nvPicPr>
          <p:cNvPr id="7" name="Imagen 6">
            <a:extLst>
              <a:ext uri="{FF2B5EF4-FFF2-40B4-BE49-F238E27FC236}">
                <a16:creationId xmlns:a16="http://schemas.microsoft.com/office/drawing/2014/main" id="{4841C7FC-9651-4750-A913-B22CC8543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 y="0"/>
            <a:ext cx="12179030" cy="8116182"/>
          </a:xfrm>
          <a:prstGeom prst="rect">
            <a:avLst/>
          </a:prstGeom>
        </p:spPr>
      </p:pic>
    </p:spTree>
    <p:extLst>
      <p:ext uri="{BB962C8B-B14F-4D97-AF65-F5344CB8AC3E}">
        <p14:creationId xmlns:p14="http://schemas.microsoft.com/office/powerpoint/2010/main" val="11790860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a:extLst>
              <a:ext uri="{FF2B5EF4-FFF2-40B4-BE49-F238E27FC236}">
                <a16:creationId xmlns:a16="http://schemas.microsoft.com/office/drawing/2014/main" id="{D219A80F-2DBE-4185-99A7-32A32CD969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2431" r="22431"/>
          <a:stretch>
            <a:fillRect/>
          </a:stretch>
        </p:blipFill>
        <p:spPr/>
      </p:pic>
      <p:sp>
        <p:nvSpPr>
          <p:cNvPr id="6" name="Marcador de contenido 5"/>
          <p:cNvSpPr>
            <a:spLocks noGrp="1"/>
          </p:cNvSpPr>
          <p:nvPr>
            <p:ph idx="1"/>
          </p:nvPr>
        </p:nvSpPr>
        <p:spPr/>
        <p:txBody>
          <a:bodyPr>
            <a:normAutofit/>
          </a:bodyPr>
          <a:lstStyle/>
          <a:p>
            <a:r>
              <a:rPr lang="es-ES" dirty="0" err="1"/>
              <a:t>By</a:t>
            </a:r>
            <a:r>
              <a:rPr lang="es-ES" dirty="0"/>
              <a:t> </a:t>
            </a:r>
            <a:r>
              <a:rPr lang="es-ES" dirty="0" err="1"/>
              <a:t>taking</a:t>
            </a:r>
            <a:r>
              <a:rPr lang="es-ES" dirty="0"/>
              <a:t> </a:t>
            </a:r>
            <a:r>
              <a:rPr lang="es-ES" dirty="0" err="1"/>
              <a:t>advantage</a:t>
            </a:r>
            <a:r>
              <a:rPr lang="es-ES" dirty="0"/>
              <a:t> </a:t>
            </a:r>
            <a:r>
              <a:rPr lang="es-ES" dirty="0" err="1"/>
              <a:t>of</a:t>
            </a:r>
            <a:r>
              <a:rPr lang="es-ES" dirty="0"/>
              <a:t> </a:t>
            </a:r>
            <a:r>
              <a:rPr lang="es-ES" dirty="0" err="1"/>
              <a:t>Generational</a:t>
            </a:r>
            <a:r>
              <a:rPr lang="es-ES" dirty="0"/>
              <a:t> Adversarial Networks, </a:t>
            </a:r>
            <a:r>
              <a:rPr lang="es-ES" dirty="0" err="1"/>
              <a:t>synthetic</a:t>
            </a:r>
            <a:r>
              <a:rPr lang="es-ES" dirty="0"/>
              <a:t> </a:t>
            </a:r>
            <a:r>
              <a:rPr lang="es-ES" dirty="0" err="1"/>
              <a:t>images</a:t>
            </a:r>
            <a:r>
              <a:rPr lang="es-ES" dirty="0"/>
              <a:t> </a:t>
            </a:r>
            <a:r>
              <a:rPr lang="es-ES" dirty="0" err="1"/>
              <a:t>based</a:t>
            </a:r>
            <a:r>
              <a:rPr lang="es-ES" dirty="0"/>
              <a:t> </a:t>
            </a:r>
            <a:r>
              <a:rPr lang="es-ES" dirty="0" err="1"/>
              <a:t>on</a:t>
            </a:r>
            <a:r>
              <a:rPr lang="es-ES" dirty="0"/>
              <a:t> </a:t>
            </a:r>
            <a:r>
              <a:rPr lang="es-ES" dirty="0" err="1"/>
              <a:t>the</a:t>
            </a:r>
            <a:r>
              <a:rPr lang="es-ES" dirty="0"/>
              <a:t> training data can be </a:t>
            </a:r>
            <a:r>
              <a:rPr lang="es-ES" dirty="0" err="1"/>
              <a:t>generated</a:t>
            </a:r>
            <a:r>
              <a:rPr lang="es-ES" dirty="0"/>
              <a:t>. </a:t>
            </a:r>
            <a:r>
              <a:rPr lang="es-ES" dirty="0" err="1"/>
              <a:t>Including</a:t>
            </a:r>
            <a:r>
              <a:rPr lang="es-ES" dirty="0"/>
              <a:t> </a:t>
            </a:r>
            <a:r>
              <a:rPr lang="es-ES" dirty="0" err="1"/>
              <a:t>an</a:t>
            </a:r>
            <a:r>
              <a:rPr lang="es-ES" dirty="0"/>
              <a:t> </a:t>
            </a:r>
            <a:r>
              <a:rPr lang="es-ES" dirty="0" err="1"/>
              <a:t>external</a:t>
            </a:r>
            <a:r>
              <a:rPr lang="es-ES" dirty="0"/>
              <a:t> array </a:t>
            </a:r>
            <a:r>
              <a:rPr lang="es-ES" dirty="0" err="1"/>
              <a:t>of</a:t>
            </a:r>
            <a:r>
              <a:rPr lang="es-ES" dirty="0"/>
              <a:t> </a:t>
            </a:r>
            <a:r>
              <a:rPr lang="es-ES" dirty="0" err="1"/>
              <a:t>features</a:t>
            </a:r>
            <a:r>
              <a:rPr lang="es-ES" dirty="0"/>
              <a:t>, </a:t>
            </a:r>
            <a:r>
              <a:rPr lang="es-ES" dirty="0" err="1"/>
              <a:t>the</a:t>
            </a:r>
            <a:r>
              <a:rPr lang="es-ES" dirty="0"/>
              <a:t> </a:t>
            </a:r>
            <a:r>
              <a:rPr lang="es-ES" dirty="0" err="1"/>
              <a:t>generated</a:t>
            </a:r>
            <a:r>
              <a:rPr lang="es-ES" dirty="0"/>
              <a:t> </a:t>
            </a:r>
            <a:r>
              <a:rPr lang="es-ES" dirty="0" err="1"/>
              <a:t>images</a:t>
            </a:r>
            <a:r>
              <a:rPr lang="es-ES" dirty="0"/>
              <a:t> can be </a:t>
            </a:r>
            <a:r>
              <a:rPr lang="es-ES" dirty="0" err="1"/>
              <a:t>tailored</a:t>
            </a:r>
            <a:r>
              <a:rPr lang="es-ES" dirty="0"/>
              <a:t> </a:t>
            </a:r>
            <a:r>
              <a:rPr lang="es-ES" dirty="0" err="1"/>
              <a:t>to</a:t>
            </a:r>
            <a:r>
              <a:rPr lang="es-ES" dirty="0"/>
              <a:t> a </a:t>
            </a:r>
            <a:r>
              <a:rPr lang="es-ES" dirty="0" err="1"/>
              <a:t>specific</a:t>
            </a:r>
            <a:r>
              <a:rPr lang="es-ES" dirty="0"/>
              <a:t> set </a:t>
            </a:r>
            <a:r>
              <a:rPr lang="es-ES" dirty="0" err="1"/>
              <a:t>of</a:t>
            </a:r>
            <a:r>
              <a:rPr lang="es-ES" dirty="0"/>
              <a:t> </a:t>
            </a:r>
            <a:r>
              <a:rPr lang="es-ES" dirty="0" err="1"/>
              <a:t>requirements</a:t>
            </a:r>
            <a:r>
              <a:rPr lang="es-ES" dirty="0"/>
              <a:t>.</a:t>
            </a:r>
          </a:p>
          <a:p>
            <a:endParaRPr lang="es-ES" dirty="0"/>
          </a:p>
          <a:p>
            <a:r>
              <a:rPr lang="es-ES" b="1" i="1" dirty="0"/>
              <a:t>Jaime </a:t>
            </a:r>
            <a:r>
              <a:rPr lang="es-ES" b="1" i="1" dirty="0" err="1"/>
              <a:t>Deverall</a:t>
            </a:r>
            <a:r>
              <a:rPr lang="es-ES" b="1" i="1" dirty="0"/>
              <a:t>, </a:t>
            </a:r>
            <a:r>
              <a:rPr lang="es-ES" b="1" i="1" dirty="0" err="1"/>
              <a:t>Jiwoo</a:t>
            </a:r>
            <a:r>
              <a:rPr lang="es-ES" b="1" i="1" dirty="0"/>
              <a:t> Lee, Miguel Ayala</a:t>
            </a:r>
            <a:r>
              <a:rPr lang="es-ES" dirty="0"/>
              <a:t>; </a:t>
            </a:r>
            <a:r>
              <a:rPr lang="en-US" dirty="0"/>
              <a:t>Using Generative Adversarial Networks to Design Shoes</a:t>
            </a:r>
            <a:endParaRPr lang="es-ES" dirty="0"/>
          </a:p>
        </p:txBody>
      </p:sp>
      <p:sp>
        <p:nvSpPr>
          <p:cNvPr id="5" name="Título 4"/>
          <p:cNvSpPr>
            <a:spLocks noGrp="1"/>
          </p:cNvSpPr>
          <p:nvPr>
            <p:ph type="title"/>
          </p:nvPr>
        </p:nvSpPr>
        <p:spPr/>
        <p:txBody>
          <a:bodyPr>
            <a:normAutofit fontScale="90000"/>
          </a:bodyPr>
          <a:lstStyle/>
          <a:p>
            <a:r>
              <a:rPr lang="es-ES" dirty="0" err="1"/>
              <a:t>Using</a:t>
            </a:r>
            <a:r>
              <a:rPr lang="es-ES" dirty="0"/>
              <a:t> </a:t>
            </a:r>
            <a:r>
              <a:rPr lang="es-ES" dirty="0" err="1"/>
              <a:t>GANs</a:t>
            </a:r>
            <a:r>
              <a:rPr lang="es-ES" dirty="0"/>
              <a:t> </a:t>
            </a:r>
            <a:r>
              <a:rPr lang="es-ES" dirty="0" err="1"/>
              <a:t>to</a:t>
            </a:r>
            <a:r>
              <a:rPr lang="es-ES" dirty="0"/>
              <a:t> drive </a:t>
            </a:r>
            <a:r>
              <a:rPr lang="es-ES" dirty="0" err="1"/>
              <a:t>design</a:t>
            </a:r>
            <a:r>
              <a:rPr lang="es-ES" dirty="0"/>
              <a:t> </a:t>
            </a:r>
            <a:r>
              <a:rPr lang="es-ES" dirty="0" err="1"/>
              <a:t>decisions</a:t>
            </a:r>
            <a:endParaRPr lang="es-ES" dirty="0"/>
          </a:p>
        </p:txBody>
      </p:sp>
      <p:sp>
        <p:nvSpPr>
          <p:cNvPr id="7" name="Marcador de texto 6"/>
          <p:cNvSpPr>
            <a:spLocks noGrp="1"/>
          </p:cNvSpPr>
          <p:nvPr>
            <p:ph type="body" sz="quarter" idx="12"/>
          </p:nvPr>
        </p:nvSpPr>
        <p:spPr/>
        <p:txBody>
          <a:bodyPr/>
          <a:lstStyle/>
          <a:p>
            <a:r>
              <a:rPr lang="es-ES"/>
              <a:t>GENERATIVE ADVERSARIAL NETWORKS</a:t>
            </a:r>
            <a:endParaRPr lang="es-ES" dirty="0"/>
          </a:p>
        </p:txBody>
      </p:sp>
    </p:spTree>
    <p:extLst>
      <p:ext uri="{BB962C8B-B14F-4D97-AF65-F5344CB8AC3E}">
        <p14:creationId xmlns:p14="http://schemas.microsoft.com/office/powerpoint/2010/main" val="3864319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7">
            <a:extLst>
              <a:ext uri="{FF2B5EF4-FFF2-40B4-BE49-F238E27FC236}">
                <a16:creationId xmlns:a16="http://schemas.microsoft.com/office/drawing/2014/main" id="{E0D9D11C-C7C2-478A-A1D3-0DEB70244E35}"/>
              </a:ext>
            </a:extLst>
          </p:cNvPr>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96" y="0"/>
            <a:ext cx="5831763" cy="6858000"/>
          </a:xfrm>
          <a:prstGeom prst="rect">
            <a:avLst/>
          </a:prstGeom>
        </p:spPr>
      </p:pic>
      <p:sp>
        <p:nvSpPr>
          <p:cNvPr id="2" name="Title 1">
            <a:extLst>
              <a:ext uri="{FF2B5EF4-FFF2-40B4-BE49-F238E27FC236}">
                <a16:creationId xmlns:a16="http://schemas.microsoft.com/office/drawing/2014/main" id="{777C191C-DAD6-490B-B3C9-45C7EBEA90AA}"/>
              </a:ext>
            </a:extLst>
          </p:cNvPr>
          <p:cNvSpPr>
            <a:spLocks noGrp="1"/>
          </p:cNvSpPr>
          <p:nvPr>
            <p:ph type="title" idx="4294967295"/>
          </p:nvPr>
        </p:nvSpPr>
        <p:spPr>
          <a:xfrm>
            <a:off x="5827731" y="420884"/>
            <a:ext cx="6363873" cy="1142926"/>
          </a:xfrm>
        </p:spPr>
        <p:txBody>
          <a:bodyPr>
            <a:normAutofit fontScale="90000"/>
          </a:bodyPr>
          <a:lstStyle/>
          <a:p>
            <a:pPr algn="ctr"/>
            <a:r>
              <a:rPr lang="en-GB" dirty="0">
                <a:solidFill>
                  <a:srgbClr val="43536D"/>
                </a:solidFill>
              </a:rPr>
              <a:t>MACHINE </a:t>
            </a:r>
            <a:r>
              <a:rPr lang="en-GB" dirty="0">
                <a:solidFill>
                  <a:srgbClr val="00D0FF"/>
                </a:solidFill>
              </a:rPr>
              <a:t>LEARNING</a:t>
            </a:r>
          </a:p>
        </p:txBody>
      </p:sp>
      <p:pic>
        <p:nvPicPr>
          <p:cNvPr id="7" name="Picture 6" descr="A screenshot of a cell phone&#10;&#10;Description generated with very high confidence">
            <a:extLst>
              <a:ext uri="{FF2B5EF4-FFF2-40B4-BE49-F238E27FC236}">
                <a16:creationId xmlns:a16="http://schemas.microsoft.com/office/drawing/2014/main" id="{21D9DF64-942E-4A4C-8F2A-72E2EFC71A3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6001" y="2344878"/>
            <a:ext cx="5786508" cy="3082655"/>
          </a:xfrm>
          <a:prstGeom prst="rect">
            <a:avLst/>
          </a:prstGeom>
        </p:spPr>
      </p:pic>
    </p:spTree>
    <p:extLst>
      <p:ext uri="{BB962C8B-B14F-4D97-AF65-F5344CB8AC3E}">
        <p14:creationId xmlns:p14="http://schemas.microsoft.com/office/powerpoint/2010/main" val="459547050"/>
      </p:ext>
    </p:extLst>
  </p:cSld>
  <p:clrMapOvr>
    <a:masterClrMapping/>
  </p:clrMapOvr>
  <mc:AlternateContent xmlns:mc="http://schemas.openxmlformats.org/markup-compatibility/2006" xmlns:p14="http://schemas.microsoft.com/office/powerpoint/2010/main">
    <mc:Choice Requires="p14">
      <p:transition p14:dur="0" advTm="2058"/>
    </mc:Choice>
    <mc:Fallback xmlns="">
      <p:transition advTm="2058"/>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flock of seagulls standing on grass&#10;&#10;Description generated with high confidence">
            <a:extLst>
              <a:ext uri="{FF2B5EF4-FFF2-40B4-BE49-F238E27FC236}">
                <a16:creationId xmlns:a16="http://schemas.microsoft.com/office/drawing/2014/main" id="{20DD5048-4FE5-4F44-9113-7A5DB7AEA71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0799" y="1264207"/>
            <a:ext cx="11090401" cy="4329586"/>
          </a:xfrm>
          <a:prstGeom prst="rect">
            <a:avLst/>
          </a:prstGeom>
        </p:spPr>
      </p:pic>
    </p:spTree>
    <p:extLst>
      <p:ext uri="{BB962C8B-B14F-4D97-AF65-F5344CB8AC3E}">
        <p14:creationId xmlns:p14="http://schemas.microsoft.com/office/powerpoint/2010/main" val="2902539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44856E-9861-4673-A0AD-43048A5FB232}"/>
              </a:ext>
            </a:extLst>
          </p:cNvPr>
          <p:cNvPicPr>
            <a:picLocks noChangeAspect="1"/>
          </p:cNvPicPr>
          <p:nvPr/>
        </p:nvPicPr>
        <p:blipFill>
          <a:blip r:embed="rId2"/>
          <a:stretch>
            <a:fillRect/>
          </a:stretch>
        </p:blipFill>
        <p:spPr>
          <a:xfrm>
            <a:off x="2697799" y="0"/>
            <a:ext cx="6796401" cy="6858000"/>
          </a:xfrm>
          <a:prstGeom prst="rect">
            <a:avLst/>
          </a:prstGeom>
        </p:spPr>
      </p:pic>
    </p:spTree>
    <p:extLst>
      <p:ext uri="{BB962C8B-B14F-4D97-AF65-F5344CB8AC3E}">
        <p14:creationId xmlns:p14="http://schemas.microsoft.com/office/powerpoint/2010/main" val="35085780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FE0FE91-9EFD-4AF8-8016-8D2CE207B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2014" y="528376"/>
            <a:ext cx="5787972" cy="5801248"/>
          </a:xfrm>
          <a:prstGeom prst="rect">
            <a:avLst/>
          </a:prstGeom>
        </p:spPr>
      </p:pic>
    </p:spTree>
    <p:extLst>
      <p:ext uri="{BB962C8B-B14F-4D97-AF65-F5344CB8AC3E}">
        <p14:creationId xmlns:p14="http://schemas.microsoft.com/office/powerpoint/2010/main" val="3901211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1BD2FC7-2D9C-4289-BDFC-ECA80EB9F26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780606"/>
            <a:ext cx="12192000" cy="5284913"/>
          </a:xfrm>
          <a:prstGeom prst="rect">
            <a:avLst/>
          </a:prstGeom>
        </p:spPr>
      </p:pic>
    </p:spTree>
    <p:extLst>
      <p:ext uri="{BB962C8B-B14F-4D97-AF65-F5344CB8AC3E}">
        <p14:creationId xmlns:p14="http://schemas.microsoft.com/office/powerpoint/2010/main" val="38692058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545474-C3F8-4199-B925-F469C4CE4C9D}"/>
              </a:ext>
            </a:extLst>
          </p:cNvPr>
          <p:cNvSpPr>
            <a:spLocks noGrp="1"/>
          </p:cNvSpPr>
          <p:nvPr>
            <p:ph idx="1"/>
          </p:nvPr>
        </p:nvSpPr>
        <p:spPr/>
        <p:txBody>
          <a:bodyPr/>
          <a:lstStyle/>
          <a:p>
            <a:pPr marL="448193" indent="-448193">
              <a:buFont typeface="Arial" panose="020B0604020202020204" pitchFamily="34" charset="0"/>
              <a:buChar char="•"/>
            </a:pPr>
            <a:r>
              <a:rPr lang="es-ES" sz="3200">
                <a:latin typeface="+mn-lt"/>
              </a:rPr>
              <a:t>Swish Activation Function</a:t>
            </a:r>
          </a:p>
          <a:p>
            <a:pPr marL="448193" indent="-448193">
              <a:buFont typeface="Arial" panose="020B0604020202020204" pitchFamily="34" charset="0"/>
              <a:buChar char="•"/>
            </a:pPr>
            <a:r>
              <a:rPr lang="es-ES" sz="3200">
                <a:latin typeface="+mn-lt"/>
              </a:rPr>
              <a:t>Capsule Networks</a:t>
            </a:r>
          </a:p>
          <a:p>
            <a:pPr marL="448193" indent="-448193">
              <a:buFont typeface="Arial" panose="020B0604020202020204" pitchFamily="34" charset="0"/>
              <a:buChar char="•"/>
            </a:pPr>
            <a:r>
              <a:rPr lang="es-ES" sz="3200">
                <a:latin typeface="+mn-lt"/>
              </a:rPr>
              <a:t>…</a:t>
            </a:r>
          </a:p>
          <a:p>
            <a:endParaRPr lang="en-GB" dirty="0"/>
          </a:p>
        </p:txBody>
      </p:sp>
      <p:sp>
        <p:nvSpPr>
          <p:cNvPr id="4" name="Title 3"/>
          <p:cNvSpPr>
            <a:spLocks noGrp="1"/>
          </p:cNvSpPr>
          <p:nvPr>
            <p:ph type="title"/>
          </p:nvPr>
        </p:nvSpPr>
        <p:spPr>
          <a:xfrm>
            <a:off x="0" y="420650"/>
            <a:ext cx="12192000" cy="1143000"/>
          </a:xfrm>
        </p:spPr>
        <p:txBody>
          <a:bodyPr>
            <a:normAutofit/>
          </a:bodyPr>
          <a:lstStyle/>
          <a:p>
            <a:r>
              <a:rPr lang="es-ES" sz="5400" dirty="0"/>
              <a:t>DEEP LEARNING - MOVING FAST!</a:t>
            </a:r>
            <a:endParaRPr lang="es-ES" sz="5400" dirty="0">
              <a:solidFill>
                <a:srgbClr val="01DBFF"/>
              </a:solidFill>
            </a:endParaRPr>
          </a:p>
        </p:txBody>
      </p:sp>
    </p:spTree>
    <p:extLst>
      <p:ext uri="{BB962C8B-B14F-4D97-AF65-F5344CB8AC3E}">
        <p14:creationId xmlns:p14="http://schemas.microsoft.com/office/powerpoint/2010/main" val="20181913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192213" y="2151063"/>
            <a:ext cx="10999787" cy="4325937"/>
          </a:xfrm>
        </p:spPr>
        <p:txBody>
          <a:bodyPr>
            <a:normAutofit fontScale="92500" lnSpcReduction="20000"/>
          </a:bodyPr>
          <a:lstStyle/>
          <a:p>
            <a:r>
              <a:rPr lang="en-US" sz="3137" dirty="0"/>
              <a:t>“ImageNet Classification with Deep Convolutional Neural </a:t>
            </a:r>
            <a:r>
              <a:rPr lang="en-US" sz="3137" dirty="0" err="1"/>
              <a:t>Netowrks</a:t>
            </a:r>
            <a:r>
              <a:rPr lang="en-US" sz="3137" dirty="0"/>
              <a:t>”</a:t>
            </a:r>
          </a:p>
          <a:p>
            <a:r>
              <a:rPr lang="en-US" sz="3137" dirty="0"/>
              <a:t>	[</a:t>
            </a:r>
            <a:r>
              <a:rPr lang="en-US" sz="3137" dirty="0" err="1"/>
              <a:t>Krizhevsky</a:t>
            </a:r>
            <a:r>
              <a:rPr lang="en-US" sz="3137" dirty="0"/>
              <a:t>, </a:t>
            </a:r>
            <a:r>
              <a:rPr lang="en-US" sz="3137" dirty="0" err="1"/>
              <a:t>Sutskever</a:t>
            </a:r>
            <a:r>
              <a:rPr lang="en-US" sz="3137" dirty="0"/>
              <a:t>, Hinton]</a:t>
            </a:r>
          </a:p>
          <a:p>
            <a:r>
              <a:rPr lang="en-US" sz="3137" dirty="0"/>
              <a:t>	 http://www.cs.toronto.edu/~fritz/absps/imagenet.pdf </a:t>
            </a:r>
          </a:p>
          <a:p>
            <a:r>
              <a:rPr lang="en-US" sz="3137" dirty="0"/>
              <a:t>“Visualizing and Understanding Convolutional Networks”</a:t>
            </a:r>
          </a:p>
          <a:p>
            <a:r>
              <a:rPr lang="en-US" sz="3137" dirty="0"/>
              <a:t>	[</a:t>
            </a:r>
            <a:r>
              <a:rPr lang="en-US" sz="3137" dirty="0" err="1"/>
              <a:t>Zeiler</a:t>
            </a:r>
            <a:r>
              <a:rPr lang="en-US" sz="3137" dirty="0"/>
              <a:t>, Fergus]</a:t>
            </a:r>
          </a:p>
          <a:p>
            <a:r>
              <a:rPr lang="en-US" sz="3137" dirty="0"/>
              <a:t>	</a:t>
            </a:r>
            <a:r>
              <a:rPr lang="en-US" sz="3137" dirty="0" err="1"/>
              <a:t>arXiv</a:t>
            </a:r>
            <a:r>
              <a:rPr lang="en-US" sz="3137" dirty="0"/>
              <a:t>: 1311.2901v3</a:t>
            </a:r>
          </a:p>
          <a:p>
            <a:r>
              <a:rPr lang="en-US" sz="3137" dirty="0"/>
              <a:t>“Optimization Methods for Large-Scale Machine Learning”</a:t>
            </a:r>
          </a:p>
          <a:p>
            <a:r>
              <a:rPr lang="en-US" sz="3137" dirty="0"/>
              <a:t>	[</a:t>
            </a:r>
            <a:r>
              <a:rPr lang="en-US" sz="3137" dirty="0" err="1"/>
              <a:t>Bottou</a:t>
            </a:r>
            <a:r>
              <a:rPr lang="en-US" sz="3137" dirty="0"/>
              <a:t>, Curtis, </a:t>
            </a:r>
            <a:r>
              <a:rPr lang="en-US" sz="3137" dirty="0" err="1"/>
              <a:t>Nocedal</a:t>
            </a:r>
            <a:r>
              <a:rPr lang="en-US" sz="3137" dirty="0"/>
              <a:t>]</a:t>
            </a:r>
          </a:p>
          <a:p>
            <a:r>
              <a:rPr lang="en-US" sz="3137" dirty="0"/>
              <a:t>	</a:t>
            </a:r>
            <a:r>
              <a:rPr lang="en-US" sz="3137" dirty="0" err="1"/>
              <a:t>arXiv</a:t>
            </a:r>
            <a:r>
              <a:rPr lang="en-US" sz="3137" dirty="0"/>
              <a:t>: 1606.04838v2</a:t>
            </a:r>
          </a:p>
          <a:p>
            <a:endParaRPr lang="en-US" sz="3137" dirty="0"/>
          </a:p>
        </p:txBody>
      </p:sp>
      <p:sp>
        <p:nvSpPr>
          <p:cNvPr id="4" name="Title 3">
            <a:extLst>
              <a:ext uri="{FF2B5EF4-FFF2-40B4-BE49-F238E27FC236}">
                <a16:creationId xmlns:a16="http://schemas.microsoft.com/office/drawing/2014/main" id="{3BAE9792-D17D-401D-B169-58903E65A390}"/>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SOME</a:t>
            </a:r>
            <a:r>
              <a:rPr lang="es-ES" sz="4800" dirty="0"/>
              <a:t> </a:t>
            </a:r>
            <a:r>
              <a:rPr lang="es-ES" sz="4800" dirty="0">
                <a:solidFill>
                  <a:srgbClr val="00D0FF"/>
                </a:solidFill>
              </a:rPr>
              <a:t>INTERESTING</a:t>
            </a:r>
            <a:r>
              <a:rPr lang="es-ES" sz="4800" dirty="0">
                <a:solidFill>
                  <a:srgbClr val="43536D"/>
                </a:solidFill>
              </a:rPr>
              <a:t> PAPERS</a:t>
            </a:r>
          </a:p>
        </p:txBody>
      </p:sp>
    </p:spTree>
    <p:extLst>
      <p:ext uri="{BB962C8B-B14F-4D97-AF65-F5344CB8AC3E}">
        <p14:creationId xmlns:p14="http://schemas.microsoft.com/office/powerpoint/2010/main" val="167086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192213" y="2151063"/>
            <a:ext cx="10999787" cy="4325937"/>
          </a:xfrm>
        </p:spPr>
        <p:txBody>
          <a:bodyPr>
            <a:normAutofit/>
          </a:bodyPr>
          <a:lstStyle/>
          <a:p>
            <a:r>
              <a:rPr lang="en-US" sz="3137" dirty="0"/>
              <a:t>“Swish: A Self-Gated Activation Function”</a:t>
            </a:r>
          </a:p>
          <a:p>
            <a:r>
              <a:rPr lang="en-US" sz="3137" dirty="0"/>
              <a:t>	[Ramachandran, </a:t>
            </a:r>
            <a:r>
              <a:rPr lang="en-US" sz="3137" dirty="0" err="1"/>
              <a:t>Zoph</a:t>
            </a:r>
            <a:r>
              <a:rPr lang="en-US" sz="3137" dirty="0"/>
              <a:t>, Quoc V.]</a:t>
            </a:r>
          </a:p>
          <a:p>
            <a:r>
              <a:rPr lang="en-US" sz="3137" dirty="0"/>
              <a:t>	</a:t>
            </a:r>
            <a:r>
              <a:rPr lang="en-US" sz="3137" dirty="0" err="1"/>
              <a:t>arXiv</a:t>
            </a:r>
            <a:r>
              <a:rPr lang="en-US" sz="3137" dirty="0"/>
              <a:t>: 1710.05941v2</a:t>
            </a:r>
          </a:p>
          <a:p>
            <a:r>
              <a:rPr lang="en-US" sz="3137" dirty="0"/>
              <a:t>“Dynamic Routing Between Capsules”</a:t>
            </a:r>
          </a:p>
          <a:p>
            <a:r>
              <a:rPr lang="en-US" sz="3137" dirty="0"/>
              <a:t>	[</a:t>
            </a:r>
            <a:r>
              <a:rPr lang="en-US" sz="3137" dirty="0" err="1"/>
              <a:t>Sabour</a:t>
            </a:r>
            <a:r>
              <a:rPr lang="en-US" sz="3137" dirty="0"/>
              <a:t>, </a:t>
            </a:r>
            <a:r>
              <a:rPr lang="en-US" sz="3137" dirty="0" err="1"/>
              <a:t>Frosst</a:t>
            </a:r>
            <a:r>
              <a:rPr lang="en-US" sz="3137" dirty="0"/>
              <a:t>, Hinton]</a:t>
            </a:r>
          </a:p>
          <a:p>
            <a:r>
              <a:rPr lang="en-US" sz="3137" dirty="0"/>
              <a:t>	</a:t>
            </a:r>
            <a:r>
              <a:rPr lang="en-US" sz="3137" dirty="0" err="1"/>
              <a:t>arXiv</a:t>
            </a:r>
            <a:r>
              <a:rPr lang="en-US" sz="3137" dirty="0"/>
              <a:t>: 1710.09829</a:t>
            </a:r>
          </a:p>
        </p:txBody>
      </p:sp>
      <p:sp>
        <p:nvSpPr>
          <p:cNvPr id="4" name="Title 3">
            <a:extLst>
              <a:ext uri="{FF2B5EF4-FFF2-40B4-BE49-F238E27FC236}">
                <a16:creationId xmlns:a16="http://schemas.microsoft.com/office/drawing/2014/main" id="{3BAE9792-D17D-401D-B169-58903E65A390}"/>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SOME</a:t>
            </a:r>
            <a:r>
              <a:rPr lang="es-ES" sz="4800" dirty="0"/>
              <a:t> </a:t>
            </a:r>
            <a:r>
              <a:rPr lang="es-ES" sz="4800" dirty="0">
                <a:solidFill>
                  <a:srgbClr val="00D0FF"/>
                </a:solidFill>
              </a:rPr>
              <a:t>INTERESTING</a:t>
            </a:r>
            <a:r>
              <a:rPr lang="es-ES" sz="4800" dirty="0">
                <a:solidFill>
                  <a:srgbClr val="43536D"/>
                </a:solidFill>
              </a:rPr>
              <a:t> PAPERS</a:t>
            </a:r>
          </a:p>
        </p:txBody>
      </p:sp>
    </p:spTree>
    <p:extLst>
      <p:ext uri="{BB962C8B-B14F-4D97-AF65-F5344CB8AC3E}">
        <p14:creationId xmlns:p14="http://schemas.microsoft.com/office/powerpoint/2010/main" val="319205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that is standing in the grass&#10;&#10;Description generated with very high confidence">
            <a:extLst>
              <a:ext uri="{FF2B5EF4-FFF2-40B4-BE49-F238E27FC236}">
                <a16:creationId xmlns:a16="http://schemas.microsoft.com/office/drawing/2014/main" id="{B812F9E3-144D-42E2-A83C-3BB0B4B19BA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5727" r="15363"/>
          <a:stretch/>
        </p:blipFill>
        <p:spPr>
          <a:xfrm>
            <a:off x="7150031" y="224"/>
            <a:ext cx="5041572" cy="6857554"/>
          </a:xfrm>
        </p:spPr>
      </p:pic>
      <p:sp>
        <p:nvSpPr>
          <p:cNvPr id="2" name="Title 1">
            <a:extLst>
              <a:ext uri="{FF2B5EF4-FFF2-40B4-BE49-F238E27FC236}">
                <a16:creationId xmlns:a16="http://schemas.microsoft.com/office/drawing/2014/main" id="{777C191C-DAD6-490B-B3C9-45C7EBEA90AA}"/>
              </a:ext>
            </a:extLst>
          </p:cNvPr>
          <p:cNvSpPr>
            <a:spLocks noGrp="1"/>
          </p:cNvSpPr>
          <p:nvPr>
            <p:ph type="title"/>
          </p:nvPr>
        </p:nvSpPr>
        <p:spPr>
          <a:xfrm>
            <a:off x="909026" y="494462"/>
            <a:ext cx="5642243" cy="913052"/>
          </a:xfrm>
        </p:spPr>
        <p:txBody>
          <a:bodyPr>
            <a:normAutofit/>
          </a:bodyPr>
          <a:lstStyle/>
          <a:p>
            <a:pPr algn="ctr"/>
            <a:r>
              <a:rPr lang="en-GB" sz="4800" dirty="0"/>
              <a:t>BACKPROPAGATION</a:t>
            </a:r>
            <a:endParaRPr lang="en-GB" sz="4800" dirty="0">
              <a:solidFill>
                <a:srgbClr val="00D0FF"/>
              </a:solidFill>
            </a:endParaRPr>
          </a:p>
        </p:txBody>
      </p:sp>
      <p:pic>
        <p:nvPicPr>
          <p:cNvPr id="10" name="Picture 9" descr="A screenshot of a cell phone&#10;&#10;Description generated with high confidence">
            <a:extLst>
              <a:ext uri="{FF2B5EF4-FFF2-40B4-BE49-F238E27FC236}">
                <a16:creationId xmlns:a16="http://schemas.microsoft.com/office/drawing/2014/main" id="{9FF9F32E-F524-4475-9345-DF7917C4F3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091" y="1574644"/>
            <a:ext cx="6685245" cy="4907108"/>
          </a:xfrm>
          <a:prstGeom prst="rect">
            <a:avLst/>
          </a:prstGeom>
        </p:spPr>
      </p:pic>
    </p:spTree>
    <p:extLst>
      <p:ext uri="{BB962C8B-B14F-4D97-AF65-F5344CB8AC3E}">
        <p14:creationId xmlns:p14="http://schemas.microsoft.com/office/powerpoint/2010/main" val="2778252714"/>
      </p:ext>
    </p:extLst>
  </p:cSld>
  <p:clrMapOvr>
    <a:masterClrMapping/>
  </p:clrMapOvr>
  <mc:AlternateContent xmlns:mc="http://schemas.openxmlformats.org/markup-compatibility/2006" xmlns:p14="http://schemas.microsoft.com/office/powerpoint/2010/main">
    <mc:Choice Requires="p14">
      <p:transition p14:dur="0" advTm="47237"/>
    </mc:Choice>
    <mc:Fallback xmlns="">
      <p:transition advTm="4723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C191C-DAD6-490B-B3C9-45C7EBEA90AA}"/>
              </a:ext>
            </a:extLst>
          </p:cNvPr>
          <p:cNvSpPr>
            <a:spLocks noGrp="1"/>
          </p:cNvSpPr>
          <p:nvPr>
            <p:ph type="title"/>
          </p:nvPr>
        </p:nvSpPr>
        <p:spPr/>
        <p:txBody>
          <a:bodyPr/>
          <a:lstStyle/>
          <a:p>
            <a:r>
              <a:rPr lang="en-GB" dirty="0"/>
              <a:t>DEEP LEARNING</a:t>
            </a:r>
          </a:p>
        </p:txBody>
      </p:sp>
      <p:sp>
        <p:nvSpPr>
          <p:cNvPr id="4" name="Text Placeholder 3">
            <a:extLst>
              <a:ext uri="{FF2B5EF4-FFF2-40B4-BE49-F238E27FC236}">
                <a16:creationId xmlns:a16="http://schemas.microsoft.com/office/drawing/2014/main" id="{111956AE-AB99-49D4-9E80-F44C147CAECD}"/>
              </a:ext>
            </a:extLst>
          </p:cNvPr>
          <p:cNvSpPr>
            <a:spLocks noGrp="1"/>
          </p:cNvSpPr>
          <p:nvPr>
            <p:ph type="body" sz="quarter" idx="12"/>
          </p:nvPr>
        </p:nvSpPr>
        <p:spPr/>
        <p:txBody>
          <a:bodyPr>
            <a:normAutofit fontScale="70000" lnSpcReduction="20000"/>
          </a:bodyPr>
          <a:lstStyle/>
          <a:p>
            <a:r>
              <a:rPr lang="en-GB" dirty="0"/>
              <a:t>A Machine Learning technique</a:t>
            </a:r>
          </a:p>
        </p:txBody>
      </p:sp>
      <p:pic>
        <p:nvPicPr>
          <p:cNvPr id="5" name="Content Placeholder 4" descr="A close up of a map&#10;&#10;Description generated with high confidence">
            <a:extLst>
              <a:ext uri="{FF2B5EF4-FFF2-40B4-BE49-F238E27FC236}">
                <a16:creationId xmlns:a16="http://schemas.microsoft.com/office/drawing/2014/main" id="{DBD29EB8-2851-4816-BB1E-2BA5ACBCE24E}"/>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2320771"/>
            <a:ext cx="9721850" cy="2997509"/>
          </a:xfrm>
          <a:prstGeom prst="rect">
            <a:avLst/>
          </a:prstGeom>
        </p:spPr>
      </p:pic>
    </p:spTree>
    <p:extLst>
      <p:ext uri="{BB962C8B-B14F-4D97-AF65-F5344CB8AC3E}">
        <p14:creationId xmlns:p14="http://schemas.microsoft.com/office/powerpoint/2010/main" val="4240389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E31526-9FCA-4A06-B028-3E983A58F501}"/>
              </a:ext>
            </a:extLst>
          </p:cNvPr>
          <p:cNvPicPr>
            <a:picLocks noChangeAspect="1"/>
          </p:cNvPicPr>
          <p:nvPr/>
        </p:nvPicPr>
        <p:blipFill>
          <a:blip r:embed="rId2"/>
          <a:stretch>
            <a:fillRect/>
          </a:stretch>
        </p:blipFill>
        <p:spPr>
          <a:xfrm>
            <a:off x="1011685" y="459492"/>
            <a:ext cx="9961286" cy="5683676"/>
          </a:xfrm>
          <a:prstGeom prst="rect">
            <a:avLst/>
          </a:prstGeom>
        </p:spPr>
      </p:pic>
    </p:spTree>
    <p:extLst>
      <p:ext uri="{BB962C8B-B14F-4D97-AF65-F5344CB8AC3E}">
        <p14:creationId xmlns:p14="http://schemas.microsoft.com/office/powerpoint/2010/main" val="1403327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527" b="2233"/>
          <a:stretch/>
        </p:blipFill>
        <p:spPr>
          <a:xfrm>
            <a:off x="2234593" y="0"/>
            <a:ext cx="7722813" cy="6857914"/>
          </a:xfrm>
          <a:prstGeom prst="rect">
            <a:avLst/>
          </a:prstGeom>
        </p:spPr>
      </p:pic>
    </p:spTree>
    <p:extLst>
      <p:ext uri="{BB962C8B-B14F-4D97-AF65-F5344CB8AC3E}">
        <p14:creationId xmlns:p14="http://schemas.microsoft.com/office/powerpoint/2010/main" val="272517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rown and white dog&#10;&#10;Description generated with high confidence"/>
          <p:cNvPicPr>
            <a:picLocks noChangeAspect="1"/>
          </p:cNvPicPr>
          <p:nvPr/>
        </p:nvPicPr>
        <p:blipFill>
          <a:blip r:embed="rId2"/>
          <a:stretch>
            <a:fillRect/>
          </a:stretch>
        </p:blipFill>
        <p:spPr>
          <a:xfrm>
            <a:off x="2662686" y="0"/>
            <a:ext cx="6866627" cy="6866627"/>
          </a:xfrm>
          <a:prstGeom prst="rect">
            <a:avLst/>
          </a:prstGeom>
        </p:spPr>
      </p:pic>
    </p:spTree>
    <p:extLst>
      <p:ext uri="{BB962C8B-B14F-4D97-AF65-F5344CB8AC3E}">
        <p14:creationId xmlns:p14="http://schemas.microsoft.com/office/powerpoint/2010/main" val="159369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ool, thing, brush, outdoor&#10;&#10;Description generated with very high confidence">
            <a:extLst>
              <a:ext uri="{FF2B5EF4-FFF2-40B4-BE49-F238E27FC236}">
                <a16:creationId xmlns:a16="http://schemas.microsoft.com/office/drawing/2014/main" id="{933C9C8C-30A9-462C-BA53-A1690F7C3BC4}"/>
              </a:ext>
            </a:extLst>
          </p:cNvPr>
          <p:cNvPicPr>
            <a:picLocks noChangeAspect="1"/>
          </p:cNvPicPr>
          <p:nvPr/>
        </p:nvPicPr>
        <p:blipFill>
          <a:blip r:embed="rId2"/>
          <a:stretch>
            <a:fillRect/>
          </a:stretch>
        </p:blipFill>
        <p:spPr>
          <a:xfrm>
            <a:off x="2641120" y="5346"/>
            <a:ext cx="6909759" cy="6852654"/>
          </a:xfrm>
          <a:prstGeom prst="rect">
            <a:avLst/>
          </a:prstGeom>
        </p:spPr>
      </p:pic>
    </p:spTree>
    <p:extLst>
      <p:ext uri="{BB962C8B-B14F-4D97-AF65-F5344CB8AC3E}">
        <p14:creationId xmlns:p14="http://schemas.microsoft.com/office/powerpoint/2010/main" val="167896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arcador de posición de texto 23">
            <a:extLst>
              <a:ext uri="{FF2B5EF4-FFF2-40B4-BE49-F238E27FC236}">
                <a16:creationId xmlns:a16="http://schemas.microsoft.com/office/drawing/2014/main" id="{37B46670-5E24-0941-AD91-1F2F74E23356}"/>
              </a:ext>
            </a:extLst>
          </p:cNvPr>
          <p:cNvSpPr>
            <a:spLocks noGrp="1"/>
          </p:cNvSpPr>
          <p:nvPr>
            <p:ph type="body" sz="quarter" idx="13"/>
          </p:nvPr>
        </p:nvSpPr>
        <p:spPr/>
        <p:txBody>
          <a:bodyPr>
            <a:normAutofit fontScale="85000" lnSpcReduction="20000"/>
          </a:bodyPr>
          <a:lstStyle/>
          <a:p>
            <a:r>
              <a:rPr lang="en-GB" sz="2400" dirty="0"/>
              <a:t>@</a:t>
            </a:r>
            <a:r>
              <a:rPr lang="en-GB" sz="2400" dirty="0" err="1"/>
              <a:t>PabloDoval</a:t>
            </a:r>
            <a:endParaRPr lang="es-ES" sz="2400" dirty="0"/>
          </a:p>
          <a:p>
            <a:endParaRPr lang="es-ES" dirty="0"/>
          </a:p>
          <a:p>
            <a:endParaRPr lang="es-ES" dirty="0"/>
          </a:p>
        </p:txBody>
      </p:sp>
      <p:pic>
        <p:nvPicPr>
          <p:cNvPr id="15" name="Picture Placeholder 14">
            <a:extLst>
              <a:ext uri="{FF2B5EF4-FFF2-40B4-BE49-F238E27FC236}">
                <a16:creationId xmlns:a16="http://schemas.microsoft.com/office/drawing/2014/main" id="{0995456F-D19F-FC45-8763-11840281198F}"/>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846666" y="1901468"/>
            <a:ext cx="2945319" cy="2821923"/>
          </a:xfrm>
        </p:spPr>
      </p:pic>
      <p:sp>
        <p:nvSpPr>
          <p:cNvPr id="25" name="Marcador de posición de texto 24">
            <a:extLst>
              <a:ext uri="{FF2B5EF4-FFF2-40B4-BE49-F238E27FC236}">
                <a16:creationId xmlns:a16="http://schemas.microsoft.com/office/drawing/2014/main" id="{E1B2570C-CC36-724F-833A-A7D8A1008121}"/>
              </a:ext>
            </a:extLst>
          </p:cNvPr>
          <p:cNvSpPr>
            <a:spLocks noGrp="1"/>
          </p:cNvSpPr>
          <p:nvPr>
            <p:ph type="body" sz="quarter" idx="15"/>
          </p:nvPr>
        </p:nvSpPr>
        <p:spPr>
          <a:xfrm>
            <a:off x="552497" y="5482335"/>
            <a:ext cx="3533656" cy="803297"/>
          </a:xfrm>
        </p:spPr>
        <p:txBody>
          <a:bodyPr/>
          <a:lstStyle/>
          <a:p>
            <a:r>
              <a:rPr lang="es-ES" dirty="0"/>
              <a:t>palvarez@plainconcepts.com</a:t>
            </a:r>
          </a:p>
          <a:p>
            <a:endParaRPr lang="es-ES" dirty="0"/>
          </a:p>
        </p:txBody>
      </p:sp>
      <p:sp>
        <p:nvSpPr>
          <p:cNvPr id="26" name="Marcador de posición de texto 25">
            <a:extLst>
              <a:ext uri="{FF2B5EF4-FFF2-40B4-BE49-F238E27FC236}">
                <a16:creationId xmlns:a16="http://schemas.microsoft.com/office/drawing/2014/main" id="{F82CA5A3-F503-1142-8A89-595124347FED}"/>
              </a:ext>
            </a:extLst>
          </p:cNvPr>
          <p:cNvSpPr>
            <a:spLocks noGrp="1"/>
          </p:cNvSpPr>
          <p:nvPr>
            <p:ph type="body" sz="quarter" idx="16"/>
          </p:nvPr>
        </p:nvSpPr>
        <p:spPr/>
        <p:txBody>
          <a:bodyPr/>
          <a:lstStyle/>
          <a:p>
            <a:r>
              <a:rPr lang="en-GB" dirty="0"/>
              <a:t>I work with code and data, but don't tell my mom; she thinks I'm a piano player in a whorehouse. </a:t>
            </a:r>
          </a:p>
          <a:p>
            <a:endParaRPr lang="es-ES" dirty="0"/>
          </a:p>
          <a:p>
            <a:endParaRPr lang="es-ES" dirty="0"/>
          </a:p>
        </p:txBody>
      </p:sp>
      <p:sp>
        <p:nvSpPr>
          <p:cNvPr id="27" name="Marcador de posición de texto 26">
            <a:extLst>
              <a:ext uri="{FF2B5EF4-FFF2-40B4-BE49-F238E27FC236}">
                <a16:creationId xmlns:a16="http://schemas.microsoft.com/office/drawing/2014/main" id="{86E42BFA-1F29-4942-8E58-6F7E05089E39}"/>
              </a:ext>
            </a:extLst>
          </p:cNvPr>
          <p:cNvSpPr>
            <a:spLocks noGrp="1"/>
          </p:cNvSpPr>
          <p:nvPr>
            <p:ph type="body" sz="quarter" idx="17"/>
          </p:nvPr>
        </p:nvSpPr>
        <p:spPr/>
        <p:txBody>
          <a:bodyPr/>
          <a:lstStyle/>
          <a:p>
            <a:r>
              <a:rPr lang="es-ES" dirty="0"/>
              <a:t>Pablo Doval</a:t>
            </a:r>
          </a:p>
        </p:txBody>
      </p:sp>
      <p:sp>
        <p:nvSpPr>
          <p:cNvPr id="28" name="Marcador de posición de texto 27">
            <a:extLst>
              <a:ext uri="{FF2B5EF4-FFF2-40B4-BE49-F238E27FC236}">
                <a16:creationId xmlns:a16="http://schemas.microsoft.com/office/drawing/2014/main" id="{919B9F1E-7DA4-EE4C-92AE-F101C1BFFE30}"/>
              </a:ext>
            </a:extLst>
          </p:cNvPr>
          <p:cNvSpPr>
            <a:spLocks noGrp="1"/>
          </p:cNvSpPr>
          <p:nvPr>
            <p:ph type="body" sz="quarter" idx="18"/>
          </p:nvPr>
        </p:nvSpPr>
        <p:spPr/>
        <p:txBody>
          <a:bodyPr/>
          <a:lstStyle/>
          <a:p>
            <a:r>
              <a:rPr lang="es-ES" dirty="0"/>
              <a:t>DATA PONTIFEX</a:t>
            </a:r>
          </a:p>
          <a:p>
            <a:endParaRPr lang="es-ES" dirty="0"/>
          </a:p>
          <a:p>
            <a:endParaRPr lang="es-ES" dirty="0"/>
          </a:p>
        </p:txBody>
      </p:sp>
    </p:spTree>
    <p:extLst>
      <p:ext uri="{BB962C8B-B14F-4D97-AF65-F5344CB8AC3E}">
        <p14:creationId xmlns:p14="http://schemas.microsoft.com/office/powerpoint/2010/main" val="2724719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a:t>LAB 0: </a:t>
            </a:r>
            <a:r>
              <a:rPr lang="es-ES" dirty="0" err="1"/>
              <a:t>Setup</a:t>
            </a:r>
            <a:endParaRPr lang="es-ES" dirty="0"/>
          </a:p>
        </p:txBody>
      </p:sp>
    </p:spTree>
    <p:extLst>
      <p:ext uri="{BB962C8B-B14F-4D97-AF65-F5344CB8AC3E}">
        <p14:creationId xmlns:p14="http://schemas.microsoft.com/office/powerpoint/2010/main" val="536159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57A90F53-501C-477B-A78A-D3198F2B3DF4}"/>
              </a:ext>
            </a:extLst>
          </p:cNvPr>
          <p:cNvGraphicFramePr>
            <a:graphicFrameLocks noGrp="1"/>
          </p:cNvGraphicFramePr>
          <p:nvPr>
            <p:ph idx="1"/>
            <p:extLst>
              <p:ext uri="{D42A27DB-BD31-4B8C-83A1-F6EECF244321}">
                <p14:modId xmlns:p14="http://schemas.microsoft.com/office/powerpoint/2010/main" val="762018969"/>
              </p:ext>
            </p:extLst>
          </p:nvPr>
        </p:nvGraphicFramePr>
        <p:xfrm>
          <a:off x="160774" y="1844386"/>
          <a:ext cx="11927628" cy="4219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a:xfrm>
            <a:off x="0" y="420650"/>
            <a:ext cx="12192000" cy="1143000"/>
          </a:xfrm>
        </p:spPr>
        <p:txBody>
          <a:bodyPr>
            <a:normAutofit/>
          </a:bodyPr>
          <a:lstStyle/>
          <a:p>
            <a:r>
              <a:rPr lang="es-ES" sz="4800" dirty="0">
                <a:solidFill>
                  <a:srgbClr val="01DBFF"/>
                </a:solidFill>
              </a:rPr>
              <a:t>CHECK</a:t>
            </a:r>
            <a:r>
              <a:rPr lang="es-ES" sz="4800" dirty="0"/>
              <a:t>LIST</a:t>
            </a:r>
          </a:p>
        </p:txBody>
      </p:sp>
    </p:spTree>
    <p:extLst>
      <p:ext uri="{BB962C8B-B14F-4D97-AF65-F5344CB8AC3E}">
        <p14:creationId xmlns:p14="http://schemas.microsoft.com/office/powerpoint/2010/main" val="795459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sz="4000" dirty="0"/>
              <a:t>AI </a:t>
            </a:r>
            <a:r>
              <a:rPr lang="es-ES" sz="4000" dirty="0" err="1"/>
              <a:t>Tech</a:t>
            </a:r>
            <a:r>
              <a:rPr lang="es-ES" sz="4000" dirty="0"/>
              <a:t> 2018 Workshop – Deep Learning</a:t>
            </a:r>
          </a:p>
        </p:txBody>
      </p:sp>
      <p:sp>
        <p:nvSpPr>
          <p:cNvPr id="8" name="Content Placeholder 8">
            <a:extLst>
              <a:ext uri="{FF2B5EF4-FFF2-40B4-BE49-F238E27FC236}">
                <a16:creationId xmlns:a16="http://schemas.microsoft.com/office/drawing/2014/main" id="{43E9922D-B4EF-4BBF-AF8B-9119F1AFBB51}"/>
              </a:ext>
            </a:extLst>
          </p:cNvPr>
          <p:cNvSpPr>
            <a:spLocks noGrp="1"/>
          </p:cNvSpPr>
          <p:nvPr>
            <p:ph idx="1"/>
          </p:nvPr>
        </p:nvSpPr>
        <p:spPr>
          <a:xfrm>
            <a:off x="1311965" y="1563650"/>
            <a:ext cx="9720471" cy="4718088"/>
          </a:xfrm>
        </p:spPr>
        <p:txBody>
          <a:bodyPr>
            <a:normAutofit fontScale="85000" lnSpcReduction="20000"/>
          </a:bodyPr>
          <a:lstStyle/>
          <a:p>
            <a:pPr marL="0" lvl="1" indent="0" defTabSz="1644650">
              <a:lnSpc>
                <a:spcPct val="90000"/>
              </a:lnSpc>
              <a:spcBef>
                <a:spcPct val="0"/>
              </a:spcBef>
              <a:spcAft>
                <a:spcPct val="15000"/>
              </a:spcAft>
              <a:buNone/>
            </a:pPr>
            <a:r>
              <a:rPr lang="es-ES" sz="2000" b="1" dirty="0" err="1">
                <a:solidFill>
                  <a:schemeClr val="tx1"/>
                </a:solidFill>
                <a:latin typeface="Tw Cen MT" panose="020B0602020104020603"/>
                <a:ea typeface="+mn-ea"/>
                <a:cs typeface="+mn-cs"/>
              </a:rPr>
              <a:t>Initial</a:t>
            </a:r>
            <a:r>
              <a:rPr lang="es-ES" sz="2000" b="1" dirty="0">
                <a:solidFill>
                  <a:schemeClr val="tx1"/>
                </a:solidFill>
                <a:latin typeface="Tw Cen MT" panose="020B0602020104020603"/>
                <a:ea typeface="+mn-ea"/>
                <a:cs typeface="+mn-cs"/>
              </a:rPr>
              <a:t> </a:t>
            </a:r>
            <a:r>
              <a:rPr lang="es-ES" sz="2000" b="1" dirty="0" err="1">
                <a:solidFill>
                  <a:schemeClr val="tx1"/>
                </a:solidFill>
                <a:latin typeface="Tw Cen MT" panose="020B0602020104020603"/>
                <a:ea typeface="+mn-ea"/>
                <a:cs typeface="+mn-cs"/>
              </a:rPr>
              <a:t>Setup</a:t>
            </a:r>
            <a:endParaRPr lang="es-ES" sz="2000" b="1" dirty="0">
              <a:solidFill>
                <a:schemeClr val="tx1"/>
              </a:solidFill>
              <a:latin typeface="Tw Cen MT" panose="020B0602020104020603"/>
              <a:ea typeface="+mn-ea"/>
              <a:cs typeface="+mn-cs"/>
            </a:endParaRPr>
          </a:p>
          <a:p>
            <a:pPr marL="0" lvl="1" indent="0" defTabSz="1644650">
              <a:lnSpc>
                <a:spcPct val="90000"/>
              </a:lnSpc>
              <a:spcBef>
                <a:spcPct val="0"/>
              </a:spcBef>
              <a:spcAft>
                <a:spcPct val="15000"/>
              </a:spcAft>
              <a:buNone/>
            </a:pPr>
            <a:endParaRPr lang="es-ES" sz="2000" b="1" dirty="0">
              <a:solidFill>
                <a:schemeClr val="tx1"/>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2000" dirty="0">
                <a:solidFill>
                  <a:schemeClr val="tx1"/>
                </a:solidFill>
                <a:latin typeface="Tw Cen MT" panose="020B0602020104020603"/>
                <a:ea typeface="+mn-ea"/>
                <a:cs typeface="+mn-cs"/>
              </a:rPr>
              <a:t>First of </a:t>
            </a:r>
            <a:r>
              <a:rPr lang="es-ES" sz="2000" dirty="0" err="1">
                <a:solidFill>
                  <a:schemeClr val="tx1"/>
                </a:solidFill>
                <a:latin typeface="Tw Cen MT" panose="020B0602020104020603"/>
                <a:ea typeface="+mn-ea"/>
                <a:cs typeface="+mn-cs"/>
              </a:rPr>
              <a:t>all</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please</a:t>
            </a:r>
            <a:r>
              <a:rPr lang="es-ES" sz="2000" dirty="0">
                <a:solidFill>
                  <a:schemeClr val="tx1"/>
                </a:solidFill>
                <a:latin typeface="Tw Cen MT" panose="020B0602020104020603"/>
                <a:ea typeface="+mn-ea"/>
                <a:cs typeface="+mn-cs"/>
              </a:rPr>
              <a:t> do </a:t>
            </a:r>
            <a:r>
              <a:rPr lang="es-ES" sz="2000" dirty="0" err="1">
                <a:solidFill>
                  <a:schemeClr val="tx1"/>
                </a:solidFill>
                <a:latin typeface="Tw Cen MT" panose="020B0602020104020603"/>
                <a:ea typeface="+mn-ea"/>
                <a:cs typeface="+mn-cs"/>
              </a:rPr>
              <a:t>install</a:t>
            </a:r>
            <a:r>
              <a:rPr lang="es-ES" sz="2000" dirty="0">
                <a:solidFill>
                  <a:schemeClr val="tx1"/>
                </a:solidFill>
                <a:latin typeface="Tw Cen MT" panose="020B0602020104020603"/>
                <a:ea typeface="+mn-ea"/>
                <a:cs typeface="+mn-cs"/>
              </a:rPr>
              <a:t> Anaconda 5.2 in </a:t>
            </a:r>
            <a:r>
              <a:rPr lang="es-ES" sz="2000" dirty="0" err="1">
                <a:solidFill>
                  <a:schemeClr val="tx1"/>
                </a:solidFill>
                <a:latin typeface="Tw Cen MT" panose="020B0602020104020603"/>
                <a:ea typeface="+mn-ea"/>
                <a:cs typeface="+mn-cs"/>
              </a:rPr>
              <a:t>your</a:t>
            </a:r>
            <a:r>
              <a:rPr lang="es-ES" sz="2000" dirty="0">
                <a:solidFill>
                  <a:schemeClr val="tx1"/>
                </a:solidFill>
                <a:latin typeface="Tw Cen MT" panose="020B0602020104020603"/>
                <a:ea typeface="+mn-ea"/>
                <a:cs typeface="+mn-cs"/>
              </a:rPr>
              <a:t> machine</a:t>
            </a:r>
          </a:p>
          <a:p>
            <a:pPr marL="285750" lvl="1" indent="-285750" defTabSz="1644650">
              <a:lnSpc>
                <a:spcPct val="90000"/>
              </a:lnSpc>
              <a:spcBef>
                <a:spcPct val="0"/>
              </a:spcBef>
              <a:spcAft>
                <a:spcPct val="15000"/>
              </a:spcAft>
              <a:buChar char="•"/>
            </a:pPr>
            <a:endParaRPr lang="es-ES" sz="2000" dirty="0">
              <a:solidFill>
                <a:schemeClr val="tx1"/>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Windows </a:t>
            </a:r>
            <a:r>
              <a:rPr lang="es-ES" sz="1734" dirty="0" err="1">
                <a:solidFill>
                  <a:schemeClr val="tx1"/>
                </a:solidFill>
                <a:latin typeface="Tw Cen MT" panose="020B0602020104020603"/>
                <a:ea typeface="+mn-ea"/>
                <a:cs typeface="+mn-cs"/>
              </a:rPr>
              <a:t>version</a:t>
            </a:r>
            <a:r>
              <a:rPr lang="es-ES" sz="1734" dirty="0">
                <a:solidFill>
                  <a:schemeClr val="tx1"/>
                </a:solidFill>
                <a:latin typeface="Tw Cen MT" panose="020B0602020104020603"/>
                <a:ea typeface="+mn-ea"/>
                <a:cs typeface="+mn-cs"/>
              </a:rPr>
              <a:t> </a:t>
            </a:r>
            <a:r>
              <a:rPr lang="es-ES" sz="1734" dirty="0" err="1">
                <a:solidFill>
                  <a:srgbClr val="0000FF"/>
                </a:solidFill>
                <a:latin typeface="Tw Cen MT" panose="020B0602020104020603"/>
                <a:ea typeface="+mn-ea"/>
                <a:cs typeface="+mn-cs"/>
                <a:hlinkClick r:id="rId3">
                  <a:extLst>
                    <a:ext uri="{A12FA001-AC4F-418D-AE19-62706E023703}">
                      <ahyp:hlinkClr xmlns:ahyp="http://schemas.microsoft.com/office/drawing/2018/hyperlinkcolor" val="tx"/>
                    </a:ext>
                  </a:extLst>
                </a:hlinkClick>
              </a:rPr>
              <a:t>here</a:t>
            </a:r>
            <a:r>
              <a:rPr lang="es-ES" sz="1734" dirty="0">
                <a:solidFill>
                  <a:srgbClr val="0000FF"/>
                </a:solidFill>
                <a:latin typeface="Tw Cen MT" panose="020B0602020104020603"/>
                <a:ea typeface="+mn-ea"/>
                <a:cs typeface="+mn-cs"/>
              </a:rPr>
              <a:t>.</a:t>
            </a: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Linux versión </a:t>
            </a:r>
            <a:r>
              <a:rPr lang="es-ES" sz="1734" dirty="0" err="1">
                <a:solidFill>
                  <a:srgbClr val="0000FF"/>
                </a:solidFill>
                <a:latin typeface="Tw Cen MT" panose="020B0602020104020603"/>
                <a:ea typeface="+mn-ea"/>
                <a:cs typeface="+mn-cs"/>
                <a:hlinkClick r:id="rId4">
                  <a:extLst>
                    <a:ext uri="{A12FA001-AC4F-418D-AE19-62706E023703}">
                      <ahyp:hlinkClr xmlns:ahyp="http://schemas.microsoft.com/office/drawing/2018/hyperlinkcolor" val="tx"/>
                    </a:ext>
                  </a:extLst>
                </a:hlinkClick>
              </a:rPr>
              <a:t>here</a:t>
            </a:r>
            <a:r>
              <a:rPr lang="es-ES" sz="1734" dirty="0">
                <a:solidFill>
                  <a:srgbClr val="0000FF"/>
                </a:solidFill>
                <a:latin typeface="Tw Cen MT" panose="020B0602020104020603"/>
                <a:ea typeface="+mn-ea"/>
                <a:cs typeface="+mn-cs"/>
              </a:rPr>
              <a:t>.</a:t>
            </a: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MacOS X </a:t>
            </a:r>
            <a:r>
              <a:rPr lang="es-ES" sz="1734" dirty="0" err="1">
                <a:solidFill>
                  <a:schemeClr val="tx1"/>
                </a:solidFill>
                <a:latin typeface="Tw Cen MT" panose="020B0602020104020603"/>
                <a:ea typeface="+mn-ea"/>
                <a:cs typeface="+mn-cs"/>
              </a:rPr>
              <a:t>version</a:t>
            </a:r>
            <a:r>
              <a:rPr lang="es-ES" sz="1734" dirty="0">
                <a:solidFill>
                  <a:schemeClr val="tx1"/>
                </a:solidFill>
                <a:latin typeface="Tw Cen MT" panose="020B0602020104020603"/>
                <a:ea typeface="+mn-ea"/>
                <a:cs typeface="+mn-cs"/>
              </a:rPr>
              <a:t> </a:t>
            </a:r>
            <a:r>
              <a:rPr lang="es-ES" sz="1734" dirty="0" err="1">
                <a:solidFill>
                  <a:srgbClr val="0000FF"/>
                </a:solidFill>
                <a:latin typeface="Tw Cen MT" panose="020B0602020104020603"/>
                <a:hlinkClick r:id="rId5">
                  <a:extLst>
                    <a:ext uri="{A12FA001-AC4F-418D-AE19-62706E023703}">
                      <ahyp:hlinkClr xmlns:ahyp="http://schemas.microsoft.com/office/drawing/2018/hyperlinkcolor" val="tx"/>
                    </a:ext>
                  </a:extLst>
                </a:hlinkClick>
              </a:rPr>
              <a:t>here</a:t>
            </a:r>
            <a:r>
              <a:rPr lang="es-ES" sz="1734" dirty="0">
                <a:solidFill>
                  <a:srgbClr val="0000FF"/>
                </a:solidFill>
                <a:latin typeface="Tw Cen MT" panose="020B0602020104020603"/>
              </a:rPr>
              <a:t>.</a:t>
            </a:r>
          </a:p>
          <a:p>
            <a:pPr marL="533387" lvl="2" indent="0" defTabSz="1644650">
              <a:lnSpc>
                <a:spcPct val="90000"/>
              </a:lnSpc>
              <a:spcBef>
                <a:spcPct val="0"/>
              </a:spcBef>
              <a:spcAft>
                <a:spcPct val="15000"/>
              </a:spcAft>
              <a:buNone/>
            </a:pPr>
            <a:endParaRPr lang="es-ES" sz="1734" dirty="0">
              <a:solidFill>
                <a:srgbClr val="0000FF"/>
              </a:solidFill>
              <a:latin typeface="Tw Cen MT" panose="020B0602020104020603"/>
            </a:endParaRPr>
          </a:p>
          <a:p>
            <a:pPr marL="285750" lvl="1" indent="-285750" defTabSz="1644650">
              <a:lnSpc>
                <a:spcPct val="90000"/>
              </a:lnSpc>
              <a:spcBef>
                <a:spcPct val="0"/>
              </a:spcBef>
              <a:spcAft>
                <a:spcPct val="15000"/>
              </a:spcAft>
              <a:buChar char="•"/>
            </a:pPr>
            <a:r>
              <a:rPr lang="es-ES" sz="2000" dirty="0" err="1">
                <a:solidFill>
                  <a:schemeClr val="tx1"/>
                </a:solidFill>
                <a:latin typeface="Tw Cen MT" panose="020B0602020104020603"/>
                <a:ea typeface="+mn-ea"/>
                <a:cs typeface="+mn-cs"/>
              </a:rPr>
              <a:t>Go</a:t>
            </a:r>
            <a:r>
              <a:rPr lang="es-ES" sz="2000" dirty="0">
                <a:solidFill>
                  <a:schemeClr val="tx1"/>
                </a:solidFill>
                <a:latin typeface="Tw Cen MT" panose="020B0602020104020603"/>
                <a:ea typeface="+mn-ea"/>
                <a:cs typeface="+mn-cs"/>
              </a:rPr>
              <a:t> to the .</a:t>
            </a:r>
            <a:r>
              <a:rPr lang="en-GB" sz="2000" dirty="0">
                <a:solidFill>
                  <a:schemeClr val="tx1"/>
                </a:solidFill>
                <a:latin typeface="Tw Cen MT" panose="020B0602020104020603"/>
                <a:ea typeface="+mn-ea"/>
                <a:cs typeface="+mn-cs"/>
              </a:rPr>
              <a:t>\scripts folder and run the script that will perform the environment setup:</a:t>
            </a:r>
          </a:p>
          <a:p>
            <a:pPr marL="285750" lvl="1" indent="-285750" defTabSz="1644650">
              <a:lnSpc>
                <a:spcPct val="90000"/>
              </a:lnSpc>
              <a:spcBef>
                <a:spcPct val="0"/>
              </a:spcBef>
              <a:spcAft>
                <a:spcPct val="15000"/>
              </a:spcAft>
              <a:buChar char="•"/>
            </a:pPr>
            <a:endParaRPr lang="en-GB" sz="2000" dirty="0">
              <a:solidFill>
                <a:schemeClr val="tx1"/>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environment.bat (if </a:t>
            </a:r>
            <a:r>
              <a:rPr lang="es-ES" sz="1734" dirty="0" err="1">
                <a:solidFill>
                  <a:schemeClr val="tx1"/>
                </a:solidFill>
                <a:latin typeface="Tw Cen MT" panose="020B0602020104020603"/>
                <a:ea typeface="+mn-ea"/>
                <a:cs typeface="+mn-cs"/>
              </a:rPr>
              <a:t>you</a:t>
            </a:r>
            <a:r>
              <a:rPr lang="es-ES" sz="1734" dirty="0">
                <a:solidFill>
                  <a:schemeClr val="tx1"/>
                </a:solidFill>
                <a:latin typeface="Tw Cen MT" panose="020B0602020104020603"/>
                <a:ea typeface="+mn-ea"/>
                <a:cs typeface="+mn-cs"/>
              </a:rPr>
              <a:t> are running Windows)</a:t>
            </a: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./environment.sh (for </a:t>
            </a:r>
            <a:r>
              <a:rPr lang="es-ES" sz="1734" dirty="0" err="1">
                <a:solidFill>
                  <a:schemeClr val="tx1"/>
                </a:solidFill>
                <a:latin typeface="Tw Cen MT" panose="020B0602020104020603"/>
                <a:ea typeface="+mn-ea"/>
                <a:cs typeface="+mn-cs"/>
              </a:rPr>
              <a:t>you</a:t>
            </a:r>
            <a:r>
              <a:rPr lang="es-ES" sz="1734" dirty="0">
                <a:solidFill>
                  <a:schemeClr val="tx1"/>
                </a:solidFill>
                <a:latin typeface="Tw Cen MT" panose="020B0602020104020603"/>
                <a:ea typeface="+mn-ea"/>
                <a:cs typeface="+mn-cs"/>
              </a:rPr>
              <a:t>, Linux folks)</a:t>
            </a:r>
          </a:p>
          <a:p>
            <a:pPr marL="819137" lvl="2" indent="-285750" defTabSz="1644650">
              <a:lnSpc>
                <a:spcPct val="90000"/>
              </a:lnSpc>
              <a:spcBef>
                <a:spcPct val="0"/>
              </a:spcBef>
              <a:spcAft>
                <a:spcPct val="15000"/>
              </a:spcAft>
              <a:buChar char="•"/>
            </a:pPr>
            <a:endParaRPr lang="es-ES" sz="1734" dirty="0">
              <a:solidFill>
                <a:schemeClr val="tx1"/>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2000" dirty="0">
                <a:solidFill>
                  <a:schemeClr val="tx1"/>
                </a:solidFill>
                <a:latin typeface="Tw Cen MT" panose="020B0602020104020603"/>
                <a:ea typeface="+mn-ea"/>
                <a:cs typeface="+mn-cs"/>
              </a:rPr>
              <a:t>Once the script </a:t>
            </a:r>
            <a:r>
              <a:rPr lang="es-ES" sz="2000" dirty="0" err="1">
                <a:solidFill>
                  <a:schemeClr val="tx1"/>
                </a:solidFill>
                <a:latin typeface="Tw Cen MT" panose="020B0602020104020603"/>
                <a:ea typeface="+mn-ea"/>
                <a:cs typeface="+mn-cs"/>
              </a:rPr>
              <a:t>finishes</a:t>
            </a:r>
            <a:r>
              <a:rPr lang="es-ES" sz="2000" dirty="0">
                <a:solidFill>
                  <a:schemeClr val="tx1"/>
                </a:solidFill>
                <a:latin typeface="Tw Cen MT" panose="020B0602020104020603"/>
                <a:ea typeface="+mn-ea"/>
                <a:cs typeface="+mn-cs"/>
              </a:rPr>
              <a:t> running, that </a:t>
            </a:r>
            <a:r>
              <a:rPr lang="es-ES" sz="2000" dirty="0" err="1">
                <a:solidFill>
                  <a:schemeClr val="tx1"/>
                </a:solidFill>
                <a:latin typeface="Tw Cen MT" panose="020B0602020104020603"/>
                <a:ea typeface="+mn-ea"/>
                <a:cs typeface="+mn-cs"/>
              </a:rPr>
              <a:t>environment</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will</a:t>
            </a:r>
            <a:r>
              <a:rPr lang="es-ES" sz="2000" dirty="0">
                <a:solidFill>
                  <a:schemeClr val="tx1"/>
                </a:solidFill>
                <a:latin typeface="Tw Cen MT" panose="020B0602020104020603"/>
                <a:ea typeface="+mn-ea"/>
                <a:cs typeface="+mn-cs"/>
              </a:rPr>
              <a:t> be active. The </a:t>
            </a:r>
            <a:r>
              <a:rPr lang="es-ES" sz="2000" dirty="0" err="1">
                <a:solidFill>
                  <a:schemeClr val="tx1"/>
                </a:solidFill>
                <a:latin typeface="Tw Cen MT" panose="020B0602020104020603"/>
                <a:ea typeface="+mn-ea"/>
                <a:cs typeface="+mn-cs"/>
              </a:rPr>
              <a:t>name</a:t>
            </a:r>
            <a:r>
              <a:rPr lang="es-ES" sz="2000" dirty="0">
                <a:solidFill>
                  <a:schemeClr val="tx1"/>
                </a:solidFill>
                <a:latin typeface="Tw Cen MT" panose="020B0602020104020603"/>
                <a:ea typeface="+mn-ea"/>
                <a:cs typeface="+mn-cs"/>
              </a:rPr>
              <a:t> of the </a:t>
            </a:r>
            <a:r>
              <a:rPr lang="es-ES" sz="2000" dirty="0" err="1">
                <a:solidFill>
                  <a:schemeClr val="tx1"/>
                </a:solidFill>
                <a:latin typeface="Tw Cen MT" panose="020B0602020104020603"/>
                <a:ea typeface="+mn-ea"/>
                <a:cs typeface="+mn-cs"/>
              </a:rPr>
              <a:t>environment</a:t>
            </a:r>
            <a:r>
              <a:rPr lang="es-ES" sz="2000" dirty="0">
                <a:solidFill>
                  <a:schemeClr val="tx1"/>
                </a:solidFill>
                <a:latin typeface="Tw Cen MT" panose="020B0602020104020603"/>
                <a:ea typeface="+mn-ea"/>
                <a:cs typeface="+mn-cs"/>
              </a:rPr>
              <a:t> is aitech18-deeplearningworkshop, in case </a:t>
            </a:r>
            <a:r>
              <a:rPr lang="es-ES" sz="2000" dirty="0" err="1">
                <a:solidFill>
                  <a:schemeClr val="tx1"/>
                </a:solidFill>
                <a:latin typeface="Tw Cen MT" panose="020B0602020104020603"/>
                <a:ea typeface="+mn-ea"/>
                <a:cs typeface="+mn-cs"/>
              </a:rPr>
              <a:t>you</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want</a:t>
            </a:r>
            <a:r>
              <a:rPr lang="es-ES" sz="2000" dirty="0">
                <a:solidFill>
                  <a:schemeClr val="tx1"/>
                </a:solidFill>
                <a:latin typeface="Tw Cen MT" panose="020B0602020104020603"/>
                <a:ea typeface="+mn-ea"/>
                <a:cs typeface="+mn-cs"/>
              </a:rPr>
              <a:t> to actívate </a:t>
            </a:r>
            <a:r>
              <a:rPr lang="es-ES" sz="2000" dirty="0" err="1">
                <a:solidFill>
                  <a:schemeClr val="tx1"/>
                </a:solidFill>
                <a:latin typeface="Tw Cen MT" panose="020B0602020104020603"/>
                <a:ea typeface="+mn-ea"/>
                <a:cs typeface="+mn-cs"/>
              </a:rPr>
              <a:t>it</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manually</a:t>
            </a:r>
            <a:r>
              <a:rPr lang="es-ES" sz="2000" dirty="0">
                <a:solidFill>
                  <a:schemeClr val="tx1"/>
                </a:solidFill>
                <a:latin typeface="Tw Cen MT" panose="020B0602020104020603"/>
                <a:ea typeface="+mn-ea"/>
                <a:cs typeface="+mn-cs"/>
              </a:rPr>
              <a:t>.</a:t>
            </a:r>
          </a:p>
          <a:p>
            <a:pPr marL="285750" lvl="1" indent="-285750" defTabSz="1644650">
              <a:lnSpc>
                <a:spcPct val="90000"/>
              </a:lnSpc>
              <a:spcBef>
                <a:spcPct val="0"/>
              </a:spcBef>
              <a:spcAft>
                <a:spcPct val="15000"/>
              </a:spcAft>
              <a:buChar char="•"/>
            </a:pPr>
            <a:endParaRPr lang="es-ES" sz="2000" dirty="0">
              <a:solidFill>
                <a:schemeClr val="tx1"/>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2000" dirty="0">
                <a:solidFill>
                  <a:schemeClr val="tx1"/>
                </a:solidFill>
                <a:latin typeface="Tw Cen MT" panose="020B0602020104020603"/>
                <a:ea typeface="+mn-ea"/>
                <a:cs typeface="+mn-cs"/>
              </a:rPr>
              <a:t>If </a:t>
            </a:r>
            <a:r>
              <a:rPr lang="es-ES" sz="2000" dirty="0" err="1">
                <a:solidFill>
                  <a:schemeClr val="tx1"/>
                </a:solidFill>
                <a:latin typeface="Tw Cen MT" panose="020B0602020104020603"/>
                <a:ea typeface="+mn-ea"/>
                <a:cs typeface="+mn-cs"/>
              </a:rPr>
              <a:t>you</a:t>
            </a:r>
            <a:r>
              <a:rPr lang="es-ES" sz="2000" dirty="0">
                <a:solidFill>
                  <a:schemeClr val="tx1"/>
                </a:solidFill>
                <a:latin typeface="Tw Cen MT" panose="020B0602020104020603"/>
                <a:ea typeface="+mn-ea"/>
                <a:cs typeface="+mn-cs"/>
              </a:rPr>
              <a:t> plan on using GPU – and </a:t>
            </a:r>
            <a:r>
              <a:rPr lang="es-ES" sz="2000" dirty="0" err="1">
                <a:solidFill>
                  <a:schemeClr val="tx1"/>
                </a:solidFill>
                <a:latin typeface="Tw Cen MT" panose="020B0602020104020603"/>
                <a:ea typeface="+mn-ea"/>
                <a:cs typeface="+mn-cs"/>
              </a:rPr>
              <a:t>you</a:t>
            </a:r>
            <a:r>
              <a:rPr lang="es-ES" sz="2000" dirty="0">
                <a:solidFill>
                  <a:schemeClr val="tx1"/>
                </a:solidFill>
                <a:latin typeface="Tw Cen MT" panose="020B0602020104020603"/>
                <a:ea typeface="+mn-ea"/>
                <a:cs typeface="+mn-cs"/>
              </a:rPr>
              <a:t> should! – </a:t>
            </a:r>
            <a:r>
              <a:rPr lang="es-ES" sz="2000" dirty="0" err="1">
                <a:solidFill>
                  <a:schemeClr val="tx1"/>
                </a:solidFill>
                <a:latin typeface="Tw Cen MT" panose="020B0602020104020603"/>
                <a:ea typeface="+mn-ea"/>
                <a:cs typeface="+mn-cs"/>
              </a:rPr>
              <a:t>install</a:t>
            </a:r>
            <a:r>
              <a:rPr lang="es-ES" sz="2000" dirty="0">
                <a:solidFill>
                  <a:schemeClr val="tx1"/>
                </a:solidFill>
                <a:latin typeface="Tw Cen MT" panose="020B0602020104020603"/>
                <a:ea typeface="+mn-ea"/>
                <a:cs typeface="+mn-cs"/>
              </a:rPr>
              <a:t> the CUDA toolkit </a:t>
            </a:r>
            <a:r>
              <a:rPr lang="es-ES" sz="2000" dirty="0" err="1">
                <a:solidFill>
                  <a:schemeClr val="tx1"/>
                </a:solidFill>
                <a:latin typeface="Tw Cen MT" panose="020B0602020104020603"/>
                <a:ea typeface="+mn-ea"/>
                <a:cs typeface="+mn-cs"/>
              </a:rPr>
              <a:t>from</a:t>
            </a:r>
            <a:r>
              <a:rPr lang="es-ES" sz="2000" dirty="0">
                <a:solidFill>
                  <a:schemeClr val="tx1"/>
                </a:solidFill>
                <a:latin typeface="Tw Cen MT" panose="020B0602020104020603"/>
                <a:ea typeface="+mn-ea"/>
                <a:cs typeface="+mn-cs"/>
              </a:rPr>
              <a:t> </a:t>
            </a:r>
            <a:r>
              <a:rPr lang="es-ES" sz="2000" dirty="0">
                <a:solidFill>
                  <a:srgbClr val="0000FF"/>
                </a:solidFill>
                <a:latin typeface="Tw Cen MT" panose="020B0602020104020603"/>
                <a:ea typeface="+mn-ea"/>
                <a:cs typeface="+mn-cs"/>
                <a:hlinkClick r:id="rId6">
                  <a:extLst>
                    <a:ext uri="{A12FA001-AC4F-418D-AE19-62706E023703}">
                      <ahyp:hlinkClr xmlns:ahyp="http://schemas.microsoft.com/office/drawing/2018/hyperlinkcolor" val="tx"/>
                    </a:ext>
                  </a:extLst>
                </a:hlinkClick>
              </a:rPr>
              <a:t>this link</a:t>
            </a:r>
            <a:r>
              <a:rPr lang="es-ES" sz="2000" dirty="0">
                <a:solidFill>
                  <a:schemeClr val="tx1"/>
                </a:solidFill>
                <a:latin typeface="Tw Cen MT" panose="020B0602020104020603"/>
                <a:ea typeface="+mn-ea"/>
                <a:cs typeface="+mn-cs"/>
              </a:rPr>
              <a:t> to the NVIDIA web page.</a:t>
            </a:r>
          </a:p>
          <a:p>
            <a:pPr marL="285750" lvl="1" indent="-285750" defTabSz="1644650">
              <a:lnSpc>
                <a:spcPct val="90000"/>
              </a:lnSpc>
              <a:spcBef>
                <a:spcPct val="0"/>
              </a:spcBef>
              <a:spcAft>
                <a:spcPct val="15000"/>
              </a:spcAft>
              <a:buChar char="•"/>
            </a:pPr>
            <a:endParaRPr lang="es-ES" sz="2000" dirty="0">
              <a:solidFill>
                <a:schemeClr val="tx1"/>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2000" dirty="0">
                <a:solidFill>
                  <a:schemeClr val="tx1"/>
                </a:solidFill>
                <a:latin typeface="Tw Cen MT" panose="020B0602020104020603"/>
                <a:ea typeface="+mn-ea"/>
                <a:cs typeface="+mn-cs"/>
              </a:rPr>
              <a:t>Run the “00 - SmokeTest.py” to </a:t>
            </a:r>
            <a:r>
              <a:rPr lang="es-ES" sz="2000" dirty="0" err="1">
                <a:solidFill>
                  <a:schemeClr val="tx1"/>
                </a:solidFill>
                <a:latin typeface="Tw Cen MT" panose="020B0602020104020603"/>
                <a:ea typeface="+mn-ea"/>
                <a:cs typeface="+mn-cs"/>
              </a:rPr>
              <a:t>check</a:t>
            </a:r>
            <a:r>
              <a:rPr lang="es-ES" sz="2000" dirty="0">
                <a:solidFill>
                  <a:schemeClr val="tx1"/>
                </a:solidFill>
                <a:latin typeface="Tw Cen MT" panose="020B0602020104020603"/>
                <a:ea typeface="+mn-ea"/>
                <a:cs typeface="+mn-cs"/>
              </a:rPr>
              <a:t> that the </a:t>
            </a:r>
            <a:r>
              <a:rPr lang="es-ES" sz="2000" dirty="0" err="1">
                <a:solidFill>
                  <a:schemeClr val="tx1"/>
                </a:solidFill>
                <a:latin typeface="Tw Cen MT" panose="020B0602020104020603"/>
                <a:ea typeface="+mn-ea"/>
                <a:cs typeface="+mn-cs"/>
              </a:rPr>
              <a:t>environment</a:t>
            </a:r>
            <a:r>
              <a:rPr lang="es-ES" sz="2000" dirty="0">
                <a:solidFill>
                  <a:schemeClr val="tx1"/>
                </a:solidFill>
                <a:latin typeface="Tw Cen MT" panose="020B0602020104020603"/>
                <a:ea typeface="+mn-ea"/>
                <a:cs typeface="+mn-cs"/>
              </a:rPr>
              <a:t> and the dependencias have been </a:t>
            </a:r>
            <a:r>
              <a:rPr lang="es-ES" sz="2000" dirty="0" err="1">
                <a:solidFill>
                  <a:schemeClr val="tx1"/>
                </a:solidFill>
                <a:latin typeface="Tw Cen MT" panose="020B0602020104020603"/>
                <a:ea typeface="+mn-ea"/>
                <a:cs typeface="+mn-cs"/>
              </a:rPr>
              <a:t>properly</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setup</a:t>
            </a:r>
            <a:r>
              <a:rPr lang="es-ES" sz="2000" dirty="0">
                <a:solidFill>
                  <a:schemeClr val="tx1"/>
                </a:solidFill>
                <a:latin typeface="Tw Cen MT" panose="020B0602020104020603"/>
                <a:ea typeface="+mn-ea"/>
                <a:cs typeface="+mn-cs"/>
              </a:rPr>
              <a:t>. The output </a:t>
            </a:r>
            <a:r>
              <a:rPr lang="es-ES" sz="2000" dirty="0" err="1">
                <a:solidFill>
                  <a:schemeClr val="tx1"/>
                </a:solidFill>
                <a:latin typeface="Tw Cen MT" panose="020B0602020104020603"/>
                <a:ea typeface="+mn-ea"/>
                <a:cs typeface="+mn-cs"/>
              </a:rPr>
              <a:t>will</a:t>
            </a:r>
            <a:r>
              <a:rPr lang="es-ES" sz="2000" dirty="0">
                <a:solidFill>
                  <a:schemeClr val="tx1"/>
                </a:solidFill>
                <a:latin typeface="Tw Cen MT" panose="020B0602020104020603"/>
                <a:ea typeface="+mn-ea"/>
                <a:cs typeface="+mn-cs"/>
              </a:rPr>
              <a:t> show the </a:t>
            </a:r>
            <a:r>
              <a:rPr lang="es-ES" sz="2000" dirty="0" err="1">
                <a:solidFill>
                  <a:schemeClr val="tx1"/>
                </a:solidFill>
                <a:latin typeface="Tw Cen MT" panose="020B0602020104020603"/>
                <a:ea typeface="+mn-ea"/>
                <a:cs typeface="+mn-cs"/>
              </a:rPr>
              <a:t>version</a:t>
            </a:r>
            <a:r>
              <a:rPr lang="es-ES" sz="2000" dirty="0">
                <a:solidFill>
                  <a:schemeClr val="tx1"/>
                </a:solidFill>
                <a:latin typeface="Tw Cen MT" panose="020B0602020104020603"/>
                <a:ea typeface="+mn-ea"/>
                <a:cs typeface="+mn-cs"/>
              </a:rPr>
              <a:t> of the </a:t>
            </a:r>
            <a:r>
              <a:rPr lang="es-ES" sz="2000" dirty="0" err="1">
                <a:solidFill>
                  <a:schemeClr val="tx1"/>
                </a:solidFill>
                <a:latin typeface="Tw Cen MT" panose="020B0602020104020603"/>
                <a:ea typeface="+mn-ea"/>
                <a:cs typeface="+mn-cs"/>
              </a:rPr>
              <a:t>Tensorflow</a:t>
            </a:r>
            <a:r>
              <a:rPr lang="es-ES" sz="2000" dirty="0">
                <a:solidFill>
                  <a:schemeClr val="tx1"/>
                </a:solidFill>
                <a:latin typeface="Tw Cen MT" panose="020B0602020104020603"/>
                <a:ea typeface="+mn-ea"/>
                <a:cs typeface="+mn-cs"/>
              </a:rPr>
              <a:t> and </a:t>
            </a:r>
            <a:r>
              <a:rPr lang="es-ES" sz="2000" dirty="0" err="1">
                <a:solidFill>
                  <a:schemeClr val="tx1"/>
                </a:solidFill>
                <a:latin typeface="Tw Cen MT" panose="020B0602020104020603"/>
                <a:ea typeface="+mn-ea"/>
                <a:cs typeface="+mn-cs"/>
              </a:rPr>
              <a:t>Keras</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distribution</a:t>
            </a:r>
            <a:r>
              <a:rPr lang="es-ES" sz="2000" dirty="0">
                <a:solidFill>
                  <a:schemeClr val="tx1"/>
                </a:solidFill>
                <a:latin typeface="Tw Cen MT" panose="020B0602020104020603"/>
                <a:ea typeface="+mn-ea"/>
                <a:cs typeface="+mn-cs"/>
              </a:rPr>
              <a:t>, as well as the </a:t>
            </a:r>
            <a:r>
              <a:rPr lang="es-ES" sz="2000" dirty="0" err="1">
                <a:solidFill>
                  <a:schemeClr val="tx1"/>
                </a:solidFill>
                <a:latin typeface="Tw Cen MT" panose="020B0602020104020603"/>
                <a:ea typeface="+mn-ea"/>
                <a:cs typeface="+mn-cs"/>
              </a:rPr>
              <a:t>number</a:t>
            </a:r>
            <a:r>
              <a:rPr lang="es-ES" sz="2000" dirty="0">
                <a:solidFill>
                  <a:schemeClr val="tx1"/>
                </a:solidFill>
                <a:latin typeface="Tw Cen MT" panose="020B0602020104020603"/>
                <a:ea typeface="+mn-ea"/>
                <a:cs typeface="+mn-cs"/>
              </a:rPr>
              <a:t> of </a:t>
            </a:r>
            <a:r>
              <a:rPr lang="es-ES" sz="2000" dirty="0" err="1">
                <a:solidFill>
                  <a:schemeClr val="tx1"/>
                </a:solidFill>
                <a:latin typeface="Tw Cen MT" panose="020B0602020104020603"/>
                <a:ea typeface="+mn-ea"/>
                <a:cs typeface="+mn-cs"/>
              </a:rPr>
              <a:t>CPUs</a:t>
            </a:r>
            <a:r>
              <a:rPr lang="es-ES" sz="2000" dirty="0">
                <a:solidFill>
                  <a:schemeClr val="tx1"/>
                </a:solidFill>
                <a:latin typeface="Tw Cen MT" panose="020B0602020104020603"/>
                <a:ea typeface="+mn-ea"/>
                <a:cs typeface="+mn-cs"/>
              </a:rPr>
              <a:t> and </a:t>
            </a:r>
            <a:r>
              <a:rPr lang="es-ES" sz="2000" dirty="0" err="1">
                <a:solidFill>
                  <a:schemeClr val="tx1"/>
                </a:solidFill>
                <a:latin typeface="Tw Cen MT" panose="020B0602020104020603"/>
                <a:ea typeface="+mn-ea"/>
                <a:cs typeface="+mn-cs"/>
              </a:rPr>
              <a:t>GPUs</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available</a:t>
            </a:r>
            <a:r>
              <a:rPr lang="es-ES" sz="2000" dirty="0">
                <a:solidFill>
                  <a:schemeClr val="tx1"/>
                </a:solidFill>
                <a:latin typeface="Tw Cen MT" panose="020B0602020104020603"/>
                <a:ea typeface="+mn-ea"/>
                <a:cs typeface="+mn-cs"/>
              </a:rPr>
              <a:t> in </a:t>
            </a:r>
            <a:r>
              <a:rPr lang="es-ES" sz="2000" dirty="0" err="1">
                <a:solidFill>
                  <a:schemeClr val="tx1"/>
                </a:solidFill>
                <a:latin typeface="Tw Cen MT" panose="020B0602020104020603"/>
                <a:ea typeface="+mn-ea"/>
                <a:cs typeface="+mn-cs"/>
              </a:rPr>
              <a:t>your</a:t>
            </a:r>
            <a:r>
              <a:rPr lang="es-ES" sz="2000" dirty="0">
                <a:solidFill>
                  <a:schemeClr val="tx1"/>
                </a:solidFill>
                <a:latin typeface="Tw Cen MT" panose="020B0602020104020603"/>
                <a:ea typeface="+mn-ea"/>
                <a:cs typeface="+mn-cs"/>
              </a:rPr>
              <a:t> machine </a:t>
            </a:r>
          </a:p>
        </p:txBody>
      </p:sp>
    </p:spTree>
    <p:extLst>
      <p:ext uri="{BB962C8B-B14F-4D97-AF65-F5344CB8AC3E}">
        <p14:creationId xmlns:p14="http://schemas.microsoft.com/office/powerpoint/2010/main" val="3367529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8F29D8-04F4-430E-97BD-62F8D31C212E}"/>
              </a:ext>
            </a:extLst>
          </p:cNvPr>
          <p:cNvSpPr txBox="1"/>
          <p:nvPr/>
        </p:nvSpPr>
        <p:spPr>
          <a:xfrm>
            <a:off x="871591" y="1407558"/>
            <a:ext cx="4332269" cy="3170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latin typeface="Tw Cen MT" panose="020B0602020104020603"/>
                <a:ea typeface="+mn-ea"/>
                <a:cs typeface="+mn-cs"/>
              </a:rPr>
              <a:t>Azure </a:t>
            </a:r>
            <a:r>
              <a:rPr kumimoji="0" lang="es-ES" sz="2800" b="0" i="0" u="none" strike="noStrike" kern="1200" cap="none" spc="0" normalizeH="0" baseline="0" noProof="0" dirty="0" err="1">
                <a:ln>
                  <a:noFill/>
                </a:ln>
                <a:solidFill>
                  <a:prstClr val="black"/>
                </a:solidFill>
                <a:effectLst/>
                <a:uLnTx/>
                <a:uFillTx/>
                <a:latin typeface="Tw Cen MT" panose="020B0602020104020603"/>
                <a:ea typeface="+mn-ea"/>
                <a:cs typeface="+mn-cs"/>
              </a:rPr>
              <a:t>Datascience</a:t>
            </a:r>
            <a:r>
              <a:rPr kumimoji="0" lang="es-ES" sz="2800" b="0" i="0" u="none" strike="noStrike" kern="1200" cap="none" spc="0" normalizeH="0" baseline="0" noProof="0" dirty="0">
                <a:ln>
                  <a:noFill/>
                </a:ln>
                <a:solidFill>
                  <a:prstClr val="black"/>
                </a:solidFill>
                <a:effectLst/>
                <a:uLnTx/>
                <a:uFillTx/>
                <a:latin typeface="Tw Cen MT" panose="020B0602020104020603"/>
                <a:ea typeface="+mn-ea"/>
                <a:cs typeface="+mn-cs"/>
              </a:rPr>
              <a:t> Virtual Machines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s-ES" sz="24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Pre-installed installed images, configured and tested with popular tools that are commonly used for data analytics, machine learning and AI.</a:t>
            </a:r>
            <a:endParaRPr kumimoji="0" lang="es-ES" sz="24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8" name="Rectangle 7">
            <a:extLst>
              <a:ext uri="{FF2B5EF4-FFF2-40B4-BE49-F238E27FC236}">
                <a16:creationId xmlns:a16="http://schemas.microsoft.com/office/drawing/2014/main" id="{D11BA3C5-DF8D-405A-8DB4-6C2A911BE0A1}"/>
              </a:ext>
            </a:extLst>
          </p:cNvPr>
          <p:cNvSpPr/>
          <p:nvPr/>
        </p:nvSpPr>
        <p:spPr>
          <a:xfrm>
            <a:off x="871591" y="6005514"/>
            <a:ext cx="989743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Tw Cen MT" panose="020B0602020104020603"/>
                <a:ea typeface="+mn-ea"/>
                <a:cs typeface="+mn-cs"/>
                <a:hlinkClick r:id="rId2"/>
              </a:rPr>
              <a:t>https://azure.microsoft.com/en-gb/services/virtual-machines/data-science-virtual-machines</a:t>
            </a:r>
            <a:r>
              <a:rPr kumimoji="0" lang="es-ES" sz="1800" b="0" i="0" u="none" strike="noStrike" kern="1200" cap="none" spc="0" normalizeH="0" baseline="0" noProof="0" dirty="0">
                <a:ln>
                  <a:noFill/>
                </a:ln>
                <a:solidFill>
                  <a:prstClr val="black"/>
                </a:solidFill>
                <a:effectLst/>
                <a:uLnTx/>
                <a:uFillTx/>
                <a:latin typeface="Tw Cen MT" panose="020B0602020104020603"/>
                <a:ea typeface="+mn-ea"/>
                <a:cs typeface="+mn-cs"/>
              </a:rPr>
              <a:t> </a:t>
            </a:r>
          </a:p>
        </p:txBody>
      </p:sp>
      <p:pic>
        <p:nvPicPr>
          <p:cNvPr id="10" name="Picture 9">
            <a:extLst>
              <a:ext uri="{FF2B5EF4-FFF2-40B4-BE49-F238E27FC236}">
                <a16:creationId xmlns:a16="http://schemas.microsoft.com/office/drawing/2014/main" id="{71F3F00F-C939-4D4B-98BF-21260A455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6880" y="986286"/>
            <a:ext cx="5486400" cy="4305300"/>
          </a:xfrm>
          <a:prstGeom prst="rect">
            <a:avLst/>
          </a:prstGeom>
        </p:spPr>
      </p:pic>
    </p:spTree>
    <p:extLst>
      <p:ext uri="{BB962C8B-B14F-4D97-AF65-F5344CB8AC3E}">
        <p14:creationId xmlns:p14="http://schemas.microsoft.com/office/powerpoint/2010/main" val="870552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a:t>Deep Learning </a:t>
            </a:r>
            <a:r>
              <a:rPr lang="es-ES" dirty="0" err="1"/>
              <a:t>with</a:t>
            </a:r>
            <a:r>
              <a:rPr lang="es-ES" dirty="0"/>
              <a:t> </a:t>
            </a:r>
            <a:r>
              <a:rPr lang="es-ES" dirty="0" err="1"/>
              <a:t>Tensorflow</a:t>
            </a:r>
            <a:endParaRPr lang="es-ES" dirty="0"/>
          </a:p>
        </p:txBody>
      </p:sp>
    </p:spTree>
    <p:extLst>
      <p:ext uri="{BB962C8B-B14F-4D97-AF65-F5344CB8AC3E}">
        <p14:creationId xmlns:p14="http://schemas.microsoft.com/office/powerpoint/2010/main" val="4230959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74638"/>
            <a:ext cx="12192000" cy="1143000"/>
          </a:xfrm>
        </p:spPr>
        <p:txBody>
          <a:bodyPr>
            <a:normAutofit/>
          </a:bodyPr>
          <a:lstStyle/>
          <a:p>
            <a:pPr algn="ctr"/>
            <a:r>
              <a:rPr lang="es-ES" dirty="0">
                <a:solidFill>
                  <a:srgbClr val="43536D"/>
                </a:solidFill>
              </a:rPr>
              <a:t>DEEP LEARNING</a:t>
            </a:r>
          </a:p>
        </p:txBody>
      </p:sp>
      <p:graphicFrame>
        <p:nvGraphicFramePr>
          <p:cNvPr id="2" name="Diagram 1">
            <a:extLst>
              <a:ext uri="{FF2B5EF4-FFF2-40B4-BE49-F238E27FC236}">
                <a16:creationId xmlns:a16="http://schemas.microsoft.com/office/drawing/2014/main" id="{13BC73AD-1ED7-43FA-9FDB-D58174F9A058}"/>
              </a:ext>
            </a:extLst>
          </p:cNvPr>
          <p:cNvGraphicFramePr/>
          <p:nvPr>
            <p:extLst>
              <p:ext uri="{D42A27DB-BD31-4B8C-83A1-F6EECF244321}">
                <p14:modId xmlns:p14="http://schemas.microsoft.com/office/powerpoint/2010/main" val="844332109"/>
              </p:ext>
            </p:extLst>
          </p:nvPr>
        </p:nvGraphicFramePr>
        <p:xfrm>
          <a:off x="269331" y="2383188"/>
          <a:ext cx="11503940" cy="30221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5965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20650"/>
            <a:ext cx="12192000" cy="1143000"/>
          </a:xfrm>
        </p:spPr>
        <p:txBody>
          <a:bodyPr>
            <a:normAutofit/>
          </a:bodyPr>
          <a:lstStyle/>
          <a:p>
            <a:r>
              <a:rPr lang="es-ES" dirty="0" err="1"/>
              <a:t>TensorFlow</a:t>
            </a:r>
            <a:endParaRPr lang="es-ES" dirty="0"/>
          </a:p>
        </p:txBody>
      </p:sp>
      <p:graphicFrame>
        <p:nvGraphicFramePr>
          <p:cNvPr id="2" name="Diagram 1">
            <a:extLst>
              <a:ext uri="{FF2B5EF4-FFF2-40B4-BE49-F238E27FC236}">
                <a16:creationId xmlns:a16="http://schemas.microsoft.com/office/drawing/2014/main" id="{13BC73AD-1ED7-43FA-9FDB-D58174F9A058}"/>
              </a:ext>
            </a:extLst>
          </p:cNvPr>
          <p:cNvGraphicFramePr/>
          <p:nvPr>
            <p:extLst>
              <p:ext uri="{D42A27DB-BD31-4B8C-83A1-F6EECF244321}">
                <p14:modId xmlns:p14="http://schemas.microsoft.com/office/powerpoint/2010/main" val="1278392925"/>
              </p:ext>
            </p:extLst>
          </p:nvPr>
        </p:nvGraphicFramePr>
        <p:xfrm>
          <a:off x="269240" y="2383171"/>
          <a:ext cx="11504117" cy="3022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2173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0B7455B-FE61-4500-ACA3-F0ECB429FE9A}"/>
              </a:ext>
            </a:extLst>
          </p:cNvPr>
          <p:cNvSpPr>
            <a:spLocks noGrp="1"/>
          </p:cNvSpPr>
          <p:nvPr>
            <p:ph idx="1"/>
          </p:nvPr>
        </p:nvSpPr>
        <p:spPr/>
        <p:txBody>
          <a:bodyPr>
            <a:normAutofit/>
          </a:bodyPr>
          <a:lstStyle/>
          <a:p>
            <a:pPr marL="285750" lvl="1" indent="-285750" defTabSz="1644650">
              <a:lnSpc>
                <a:spcPct val="90000"/>
              </a:lnSpc>
              <a:spcBef>
                <a:spcPct val="0"/>
              </a:spcBef>
              <a:spcAft>
                <a:spcPct val="15000"/>
              </a:spcAft>
              <a:buChar char="•"/>
            </a:pPr>
            <a:r>
              <a:rPr lang="en-US" sz="3700" dirty="0">
                <a:solidFill>
                  <a:schemeClr val="tx1">
                    <a:lumMod val="65000"/>
                    <a:lumOff val="35000"/>
                  </a:schemeClr>
                </a:solidFill>
                <a:latin typeface="Tw Cen MT" panose="020B0602020104020603"/>
                <a:ea typeface="+mn-ea"/>
                <a:cs typeface="+mn-cs"/>
              </a:rPr>
              <a:t>Express a numeric computation as a </a:t>
            </a:r>
            <a:r>
              <a:rPr lang="en-US" sz="3700" dirty="0">
                <a:solidFill>
                  <a:srgbClr val="7030A0"/>
                </a:solidFill>
                <a:latin typeface="Tw Cen MT" panose="020B0602020104020603"/>
                <a:ea typeface="+mn-ea"/>
                <a:cs typeface="+mn-cs"/>
              </a:rPr>
              <a:t>graph</a:t>
            </a:r>
            <a:r>
              <a:rPr lang="es-ES" sz="3700" dirty="0">
                <a:solidFill>
                  <a:schemeClr val="tx1">
                    <a:lumMod val="65000"/>
                    <a:lumOff val="35000"/>
                  </a:schemeClr>
                </a:solidFill>
                <a:latin typeface="Tw Cen MT" panose="020B0602020104020603"/>
                <a:ea typeface="+mn-ea"/>
                <a:cs typeface="+mn-cs"/>
              </a:rPr>
              <a:t> </a:t>
            </a:r>
          </a:p>
          <a:p>
            <a:pPr marL="285750" lvl="1" indent="-285750" defTabSz="1644650">
              <a:lnSpc>
                <a:spcPct val="90000"/>
              </a:lnSpc>
              <a:spcBef>
                <a:spcPct val="0"/>
              </a:spcBef>
              <a:spcAft>
                <a:spcPct val="15000"/>
              </a:spcAft>
              <a:buChar char="•"/>
            </a:pPr>
            <a:r>
              <a:rPr lang="en-US" sz="3700" dirty="0">
                <a:solidFill>
                  <a:schemeClr val="tx1">
                    <a:lumMod val="65000"/>
                    <a:lumOff val="35000"/>
                  </a:schemeClr>
                </a:solidFill>
                <a:latin typeface="Tw Cen MT" panose="020B0602020104020603"/>
                <a:ea typeface="+mn-ea"/>
                <a:cs typeface="+mn-cs"/>
              </a:rPr>
              <a:t>Graph nodes are </a:t>
            </a:r>
            <a:r>
              <a:rPr lang="en-US" sz="3700" dirty="0">
                <a:solidFill>
                  <a:srgbClr val="7030A0"/>
                </a:solidFill>
                <a:latin typeface="Tw Cen MT" panose="020B0602020104020603"/>
                <a:ea typeface="+mn-ea"/>
                <a:cs typeface="+mn-cs"/>
              </a:rPr>
              <a:t>operations</a:t>
            </a:r>
            <a:r>
              <a:rPr lang="en-US" sz="3700" dirty="0">
                <a:solidFill>
                  <a:schemeClr val="tx1">
                    <a:lumMod val="65000"/>
                    <a:lumOff val="35000"/>
                  </a:schemeClr>
                </a:solidFill>
                <a:latin typeface="Tw Cen MT" panose="020B0602020104020603"/>
                <a:ea typeface="+mn-ea"/>
                <a:cs typeface="+mn-cs"/>
              </a:rPr>
              <a:t> which have any number of inputs and outputs</a:t>
            </a:r>
          </a:p>
          <a:p>
            <a:pPr marL="285750" lvl="1" indent="-285750" defTabSz="1644650">
              <a:lnSpc>
                <a:spcPct val="90000"/>
              </a:lnSpc>
              <a:spcBef>
                <a:spcPct val="0"/>
              </a:spcBef>
              <a:spcAft>
                <a:spcPct val="15000"/>
              </a:spcAft>
              <a:buChar char="•"/>
            </a:pPr>
            <a:r>
              <a:rPr lang="en-US" sz="3700" dirty="0">
                <a:solidFill>
                  <a:schemeClr val="tx1">
                    <a:lumMod val="65000"/>
                    <a:lumOff val="35000"/>
                  </a:schemeClr>
                </a:solidFill>
                <a:latin typeface="Tw Cen MT" panose="020B0602020104020603"/>
                <a:ea typeface="+mn-ea"/>
                <a:cs typeface="+mn-cs"/>
              </a:rPr>
              <a:t>Graph edges are </a:t>
            </a:r>
            <a:r>
              <a:rPr lang="en-US" sz="3700" dirty="0">
                <a:solidFill>
                  <a:srgbClr val="7030A0"/>
                </a:solidFill>
                <a:latin typeface="Tw Cen MT" panose="020B0602020104020603"/>
                <a:ea typeface="+mn-ea"/>
                <a:cs typeface="+mn-cs"/>
              </a:rPr>
              <a:t>tensors</a:t>
            </a:r>
            <a:r>
              <a:rPr lang="en-US" sz="3700" dirty="0">
                <a:solidFill>
                  <a:schemeClr val="tx1">
                    <a:lumMod val="65000"/>
                    <a:lumOff val="35000"/>
                  </a:schemeClr>
                </a:solidFill>
                <a:latin typeface="Tw Cen MT" panose="020B0602020104020603"/>
                <a:ea typeface="+mn-ea"/>
                <a:cs typeface="+mn-cs"/>
              </a:rPr>
              <a:t> which flow between nodes</a:t>
            </a:r>
            <a:endParaRPr lang="es-ES" sz="3700" dirty="0">
              <a:solidFill>
                <a:schemeClr val="tx1">
                  <a:lumMod val="65000"/>
                  <a:lumOff val="35000"/>
                </a:schemeClr>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3700" dirty="0">
                <a:solidFill>
                  <a:schemeClr val="tx1">
                    <a:lumMod val="65000"/>
                    <a:lumOff val="35000"/>
                  </a:schemeClr>
                </a:solidFill>
                <a:latin typeface="Tw Cen MT" panose="020B0602020104020603"/>
                <a:ea typeface="+mn-ea"/>
                <a:cs typeface="+mn-cs"/>
              </a:rPr>
              <a:t>Development in </a:t>
            </a:r>
            <a:r>
              <a:rPr lang="es-ES" sz="3700" dirty="0">
                <a:solidFill>
                  <a:srgbClr val="7030A0"/>
                </a:solidFill>
                <a:latin typeface="Tw Cen MT" panose="020B0602020104020603"/>
                <a:ea typeface="+mn-ea"/>
                <a:cs typeface="+mn-cs"/>
              </a:rPr>
              <a:t>Python</a:t>
            </a:r>
            <a:endParaRPr lang="es-ES" sz="3700" dirty="0">
              <a:solidFill>
                <a:schemeClr val="tx1">
                  <a:lumMod val="65000"/>
                  <a:lumOff val="35000"/>
                </a:schemeClr>
              </a:solidFill>
              <a:latin typeface="Tw Cen MT" panose="020B0602020104020603"/>
              <a:ea typeface="+mn-ea"/>
              <a:cs typeface="+mn-cs"/>
            </a:endParaRPr>
          </a:p>
        </p:txBody>
      </p:sp>
      <p:sp>
        <p:nvSpPr>
          <p:cNvPr id="4" name="Title 3"/>
          <p:cNvSpPr>
            <a:spLocks noGrp="1"/>
          </p:cNvSpPr>
          <p:nvPr>
            <p:ph type="title"/>
          </p:nvPr>
        </p:nvSpPr>
        <p:spPr/>
        <p:txBody>
          <a:bodyPr>
            <a:normAutofit/>
          </a:bodyPr>
          <a:lstStyle/>
          <a:p>
            <a:r>
              <a:rPr lang="es-ES" dirty="0" err="1"/>
              <a:t>TensorFlow</a:t>
            </a:r>
            <a:endParaRPr lang="es-ES" dirty="0"/>
          </a:p>
        </p:txBody>
      </p:sp>
    </p:spTree>
    <p:extLst>
      <p:ext uri="{BB962C8B-B14F-4D97-AF65-F5344CB8AC3E}">
        <p14:creationId xmlns:p14="http://schemas.microsoft.com/office/powerpoint/2010/main" val="967638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qTtIHEL8iaa6QM5ytr6N9mbEIItTFO6znIGr4nEf_PYlwu533FBch4pwOe7CMMyYqUbB_HW7L0U0O3U7_fE5qyMxOHwYLCVYDhQzsWtqd49E5WUwcMHz0TrO9jTAO9YR6bduzWSoGA">
            <a:extLst>
              <a:ext uri="{FF2B5EF4-FFF2-40B4-BE49-F238E27FC236}">
                <a16:creationId xmlns:a16="http://schemas.microsoft.com/office/drawing/2014/main" id="{8E1312B6-77E8-4B8E-9D0A-BA00E3A63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8254" y="3895725"/>
            <a:ext cx="2486025" cy="28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52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qTtIHEL8iaa6QM5ytr6N9mbEIItTFO6znIGr4nEf_PYlwu533FBch4pwOe7CMMyYqUbB_HW7L0U0O3U7_fE5qyMxOHwYLCVYDhQzsWtqd49E5WUwcMHz0TrO9jTAO9YR6bduzWSoGA">
            <a:extLst>
              <a:ext uri="{FF2B5EF4-FFF2-40B4-BE49-F238E27FC236}">
                <a16:creationId xmlns:a16="http://schemas.microsoft.com/office/drawing/2014/main" id="{8E1312B6-77E8-4B8E-9D0A-BA00E3A63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237" y="2634191"/>
            <a:ext cx="2486025" cy="2857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8AC3C175-F3F9-4CDD-809A-BE7FAA69A5DC}"/>
              </a:ext>
            </a:extLst>
          </p:cNvPr>
          <p:cNvSpPr>
            <a:spLocks noGrp="1"/>
          </p:cNvSpPr>
          <p:nvPr>
            <p:ph idx="1"/>
          </p:nvPr>
        </p:nvSpPr>
        <p:spPr>
          <a:xfrm>
            <a:off x="211299" y="3429000"/>
            <a:ext cx="8119902" cy="3084550"/>
          </a:xfrm>
        </p:spPr>
        <p:txBody>
          <a:bodyPr>
            <a:normAutofit/>
          </a:bodyPr>
          <a:lstStyle/>
          <a:p>
            <a:pPr marL="285750" lvl="1" indent="-285750" defTabSz="1644650">
              <a:lnSpc>
                <a:spcPct val="90000"/>
              </a:lnSpc>
              <a:spcBef>
                <a:spcPct val="0"/>
              </a:spcBef>
              <a:spcAft>
                <a:spcPct val="15000"/>
              </a:spcAft>
              <a:buChar char="•"/>
            </a:pPr>
            <a:r>
              <a:rPr lang="en-GB" sz="3700" dirty="0">
                <a:solidFill>
                  <a:srgbClr val="AFCEE1"/>
                </a:solidFill>
                <a:latin typeface="Tw Cen MT" panose="020B0602020104020603"/>
                <a:ea typeface="+mn-ea"/>
                <a:cs typeface="+mn-cs"/>
              </a:rPr>
              <a:t>Variables</a:t>
            </a:r>
            <a:r>
              <a:rPr lang="en-US" sz="3700" dirty="0">
                <a:solidFill>
                  <a:srgbClr val="AFCEE1"/>
                </a:solidFill>
                <a:latin typeface="Tw Cen MT" panose="020B0602020104020603"/>
                <a:ea typeface="+mn-ea"/>
                <a:cs typeface="+mn-cs"/>
              </a:rPr>
              <a:t>:</a:t>
            </a:r>
            <a:endParaRPr lang="es-ES" sz="3700" dirty="0">
              <a:solidFill>
                <a:srgbClr val="AFCEE1"/>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Nodes</a:t>
            </a:r>
            <a:r>
              <a:rPr lang="es-ES" sz="3434" dirty="0">
                <a:solidFill>
                  <a:schemeClr val="tx1">
                    <a:lumMod val="65000"/>
                    <a:lumOff val="35000"/>
                  </a:schemeClr>
                </a:solidFill>
                <a:latin typeface="Tw Cen MT" panose="020B0602020104020603"/>
                <a:ea typeface="+mn-ea"/>
                <a:cs typeface="+mn-cs"/>
              </a:rPr>
              <a:t> which </a:t>
            </a:r>
            <a:r>
              <a:rPr lang="es-ES" sz="3434" dirty="0" err="1">
                <a:solidFill>
                  <a:schemeClr val="tx1">
                    <a:lumMod val="65000"/>
                    <a:lumOff val="35000"/>
                  </a:schemeClr>
                </a:solidFill>
                <a:latin typeface="Tw Cen MT" panose="020B0602020104020603"/>
                <a:ea typeface="+mn-ea"/>
                <a:cs typeface="+mn-cs"/>
              </a:rPr>
              <a:t>emit</a:t>
            </a:r>
            <a:r>
              <a:rPr lang="es-ES" sz="3434" dirty="0">
                <a:solidFill>
                  <a:schemeClr val="tx1">
                    <a:lumMod val="65000"/>
                    <a:lumOff val="35000"/>
                  </a:schemeClr>
                </a:solidFill>
                <a:latin typeface="Tw Cen MT" panose="020B0602020104020603"/>
                <a:ea typeface="+mn-ea"/>
                <a:cs typeface="+mn-cs"/>
              </a:rPr>
              <a:t> their </a:t>
            </a:r>
            <a:r>
              <a:rPr lang="es-ES" sz="3434" dirty="0" err="1">
                <a:solidFill>
                  <a:schemeClr val="tx1">
                    <a:lumMod val="65000"/>
                    <a:lumOff val="35000"/>
                  </a:schemeClr>
                </a:solidFill>
                <a:latin typeface="Tw Cen MT" panose="020B0602020104020603"/>
                <a:ea typeface="+mn-ea"/>
                <a:cs typeface="+mn-cs"/>
              </a:rPr>
              <a:t>value</a:t>
            </a:r>
            <a:r>
              <a:rPr lang="es-ES" sz="3434" dirty="0">
                <a:solidFill>
                  <a:schemeClr val="tx1">
                    <a:lumMod val="65000"/>
                    <a:lumOff val="35000"/>
                  </a:schemeClr>
                </a:solidFill>
                <a:latin typeface="Tw Cen MT" panose="020B0602020104020603"/>
                <a:ea typeface="+mn-ea"/>
                <a:cs typeface="+mn-cs"/>
              </a:rPr>
              <a:t> as output</a:t>
            </a: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State</a:t>
            </a:r>
            <a:r>
              <a:rPr lang="es-ES" sz="3434" dirty="0">
                <a:solidFill>
                  <a:schemeClr val="tx1">
                    <a:lumMod val="65000"/>
                    <a:lumOff val="35000"/>
                  </a:schemeClr>
                </a:solidFill>
                <a:latin typeface="Tw Cen MT" panose="020B0602020104020603"/>
                <a:ea typeface="+mn-ea"/>
                <a:cs typeface="+mn-cs"/>
              </a:rPr>
              <a:t> is </a:t>
            </a:r>
            <a:r>
              <a:rPr lang="es-ES" sz="3434" dirty="0" err="1">
                <a:solidFill>
                  <a:schemeClr val="tx1">
                    <a:lumMod val="65000"/>
                    <a:lumOff val="35000"/>
                  </a:schemeClr>
                </a:solidFill>
                <a:latin typeface="Tw Cen MT" panose="020B0602020104020603"/>
                <a:ea typeface="+mn-ea"/>
                <a:cs typeface="+mn-cs"/>
              </a:rPr>
              <a:t>persisted</a:t>
            </a:r>
            <a:r>
              <a:rPr lang="es-ES" sz="3434" dirty="0">
                <a:solidFill>
                  <a:schemeClr val="tx1">
                    <a:lumMod val="65000"/>
                    <a:lumOff val="35000"/>
                  </a:schemeClr>
                </a:solidFill>
                <a:latin typeface="Tw Cen MT" panose="020B0602020104020603"/>
                <a:ea typeface="+mn-ea"/>
                <a:cs typeface="+mn-cs"/>
              </a:rPr>
              <a:t>, and </a:t>
            </a:r>
            <a:r>
              <a:rPr lang="es-ES" sz="3434" dirty="0" err="1">
                <a:solidFill>
                  <a:schemeClr val="tx1">
                    <a:lumMod val="65000"/>
                    <a:lumOff val="35000"/>
                  </a:schemeClr>
                </a:solidFill>
                <a:latin typeface="Tw Cen MT" panose="020B0602020104020603"/>
                <a:ea typeface="+mn-ea"/>
                <a:cs typeface="+mn-cs"/>
              </a:rPr>
              <a:t>retained</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across</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multiple</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executions</a:t>
            </a:r>
            <a:r>
              <a:rPr lang="es-ES" sz="3434" dirty="0">
                <a:solidFill>
                  <a:schemeClr val="tx1">
                    <a:lumMod val="65000"/>
                    <a:lumOff val="35000"/>
                  </a:schemeClr>
                </a:solidFill>
                <a:latin typeface="Tw Cen MT" panose="020B0602020104020603"/>
                <a:ea typeface="+mn-ea"/>
                <a:cs typeface="+mn-cs"/>
              </a:rPr>
              <a:t> of the </a:t>
            </a:r>
            <a:r>
              <a:rPr lang="es-ES" sz="3434" dirty="0" err="1">
                <a:solidFill>
                  <a:schemeClr val="tx1">
                    <a:lumMod val="65000"/>
                    <a:lumOff val="35000"/>
                  </a:schemeClr>
                </a:solidFill>
                <a:latin typeface="Tw Cen MT" panose="020B0602020104020603"/>
                <a:ea typeface="+mn-ea"/>
                <a:cs typeface="+mn-cs"/>
              </a:rPr>
              <a:t>graph</a:t>
            </a:r>
            <a:endParaRPr lang="es-ES" sz="3434" dirty="0">
              <a:solidFill>
                <a:schemeClr val="tx1">
                  <a:lumMod val="65000"/>
                  <a:lumOff val="35000"/>
                </a:schemeClr>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Examples</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parameters</a:t>
            </a:r>
            <a:endParaRPr lang="es-ES" sz="3434" dirty="0">
              <a:solidFill>
                <a:schemeClr val="tx1">
                  <a:lumMod val="65000"/>
                  <a:lumOff val="35000"/>
                </a:schemeClr>
              </a:solidFill>
              <a:latin typeface="Tw Cen MT" panose="020B0602020104020603"/>
              <a:ea typeface="+mn-ea"/>
              <a:cs typeface="+mn-cs"/>
            </a:endParaRPr>
          </a:p>
        </p:txBody>
      </p:sp>
    </p:spTree>
    <p:extLst>
      <p:ext uri="{BB962C8B-B14F-4D97-AF65-F5344CB8AC3E}">
        <p14:creationId xmlns:p14="http://schemas.microsoft.com/office/powerpoint/2010/main" val="2551382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arcador de posición de texto 23">
            <a:extLst>
              <a:ext uri="{FF2B5EF4-FFF2-40B4-BE49-F238E27FC236}">
                <a16:creationId xmlns:a16="http://schemas.microsoft.com/office/drawing/2014/main" id="{37B46670-5E24-0941-AD91-1F2F74E23356}"/>
              </a:ext>
            </a:extLst>
          </p:cNvPr>
          <p:cNvSpPr>
            <a:spLocks noGrp="1"/>
          </p:cNvSpPr>
          <p:nvPr>
            <p:ph type="body" sz="quarter" idx="13"/>
          </p:nvPr>
        </p:nvSpPr>
        <p:spPr/>
        <p:txBody>
          <a:bodyPr>
            <a:normAutofit fontScale="85000" lnSpcReduction="20000"/>
          </a:bodyPr>
          <a:lstStyle/>
          <a:p>
            <a:r>
              <a:rPr lang="en-GB" sz="2400" dirty="0"/>
              <a:t>@jfvizoso</a:t>
            </a:r>
            <a:endParaRPr lang="es-ES" sz="2400" dirty="0"/>
          </a:p>
          <a:p>
            <a:endParaRPr lang="es-ES" dirty="0"/>
          </a:p>
          <a:p>
            <a:endParaRPr lang="es-ES" dirty="0"/>
          </a:p>
        </p:txBody>
      </p:sp>
      <p:pic>
        <p:nvPicPr>
          <p:cNvPr id="15" name="Picture Placeholder 14">
            <a:extLst>
              <a:ext uri="{FF2B5EF4-FFF2-40B4-BE49-F238E27FC236}">
                <a16:creationId xmlns:a16="http://schemas.microsoft.com/office/drawing/2014/main" id="{0995456F-D19F-FC45-8763-11840281198F}"/>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846666" y="1913579"/>
            <a:ext cx="2945319" cy="2779534"/>
          </a:xfrm>
        </p:spPr>
      </p:pic>
      <p:sp>
        <p:nvSpPr>
          <p:cNvPr id="25" name="Marcador de posición de texto 24">
            <a:extLst>
              <a:ext uri="{FF2B5EF4-FFF2-40B4-BE49-F238E27FC236}">
                <a16:creationId xmlns:a16="http://schemas.microsoft.com/office/drawing/2014/main" id="{E1B2570C-CC36-724F-833A-A7D8A1008121}"/>
              </a:ext>
            </a:extLst>
          </p:cNvPr>
          <p:cNvSpPr>
            <a:spLocks noGrp="1"/>
          </p:cNvSpPr>
          <p:nvPr>
            <p:ph type="body" sz="quarter" idx="15"/>
          </p:nvPr>
        </p:nvSpPr>
        <p:spPr>
          <a:xfrm>
            <a:off x="552497" y="5482335"/>
            <a:ext cx="3704610" cy="1126462"/>
          </a:xfrm>
        </p:spPr>
        <p:txBody>
          <a:bodyPr/>
          <a:lstStyle/>
          <a:p>
            <a:r>
              <a:rPr lang="es-ES" dirty="0"/>
              <a:t>jfernandez@plainconcepts.com</a:t>
            </a:r>
          </a:p>
          <a:p>
            <a:endParaRPr lang="es-ES" dirty="0"/>
          </a:p>
        </p:txBody>
      </p:sp>
      <p:sp>
        <p:nvSpPr>
          <p:cNvPr id="26" name="Marcador de posición de texto 25">
            <a:extLst>
              <a:ext uri="{FF2B5EF4-FFF2-40B4-BE49-F238E27FC236}">
                <a16:creationId xmlns:a16="http://schemas.microsoft.com/office/drawing/2014/main" id="{F82CA5A3-F503-1142-8A89-595124347FED}"/>
              </a:ext>
            </a:extLst>
          </p:cNvPr>
          <p:cNvSpPr>
            <a:spLocks noGrp="1"/>
          </p:cNvSpPr>
          <p:nvPr>
            <p:ph type="body" sz="quarter" idx="16"/>
          </p:nvPr>
        </p:nvSpPr>
        <p:spPr/>
        <p:txBody>
          <a:bodyPr/>
          <a:lstStyle/>
          <a:p>
            <a:r>
              <a:rPr lang="en-GB" dirty="0"/>
              <a:t>In God we trust, others must provide data. </a:t>
            </a:r>
          </a:p>
        </p:txBody>
      </p:sp>
      <p:sp>
        <p:nvSpPr>
          <p:cNvPr id="27" name="Marcador de posición de texto 26">
            <a:extLst>
              <a:ext uri="{FF2B5EF4-FFF2-40B4-BE49-F238E27FC236}">
                <a16:creationId xmlns:a16="http://schemas.microsoft.com/office/drawing/2014/main" id="{86E42BFA-1F29-4942-8E58-6F7E05089E39}"/>
              </a:ext>
            </a:extLst>
          </p:cNvPr>
          <p:cNvSpPr>
            <a:spLocks noGrp="1"/>
          </p:cNvSpPr>
          <p:nvPr>
            <p:ph type="body" sz="quarter" idx="17"/>
          </p:nvPr>
        </p:nvSpPr>
        <p:spPr/>
        <p:txBody>
          <a:bodyPr/>
          <a:lstStyle/>
          <a:p>
            <a:r>
              <a:rPr lang="es-ES" dirty="0"/>
              <a:t>José Fernández</a:t>
            </a:r>
          </a:p>
        </p:txBody>
      </p:sp>
      <p:sp>
        <p:nvSpPr>
          <p:cNvPr id="28" name="Marcador de posición de texto 27">
            <a:extLst>
              <a:ext uri="{FF2B5EF4-FFF2-40B4-BE49-F238E27FC236}">
                <a16:creationId xmlns:a16="http://schemas.microsoft.com/office/drawing/2014/main" id="{919B9F1E-7DA4-EE4C-92AE-F101C1BFFE30}"/>
              </a:ext>
            </a:extLst>
          </p:cNvPr>
          <p:cNvSpPr>
            <a:spLocks noGrp="1"/>
          </p:cNvSpPr>
          <p:nvPr>
            <p:ph type="body" sz="quarter" idx="18"/>
          </p:nvPr>
        </p:nvSpPr>
        <p:spPr/>
        <p:txBody>
          <a:bodyPr/>
          <a:lstStyle/>
          <a:p>
            <a:r>
              <a:rPr lang="es-ES" dirty="0"/>
              <a:t>DATA INQUISITOR</a:t>
            </a:r>
          </a:p>
          <a:p>
            <a:endParaRPr lang="es-ES" dirty="0"/>
          </a:p>
          <a:p>
            <a:endParaRPr lang="es-ES" dirty="0"/>
          </a:p>
        </p:txBody>
      </p:sp>
    </p:spTree>
    <p:extLst>
      <p:ext uri="{BB962C8B-B14F-4D97-AF65-F5344CB8AC3E}">
        <p14:creationId xmlns:p14="http://schemas.microsoft.com/office/powerpoint/2010/main" val="3445298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qTtIHEL8iaa6QM5ytr6N9mbEIItTFO6znIGr4nEf_PYlwu533FBch4pwOe7CMMyYqUbB_HW7L0U0O3U7_fE5qyMxOHwYLCVYDhQzsWtqd49E5WUwcMHz0TrO9jTAO9YR6bduzWSoGA">
            <a:extLst>
              <a:ext uri="{FF2B5EF4-FFF2-40B4-BE49-F238E27FC236}">
                <a16:creationId xmlns:a16="http://schemas.microsoft.com/office/drawing/2014/main" id="{8E1312B6-77E8-4B8E-9D0A-BA00E3A63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237" y="2634191"/>
            <a:ext cx="2486025" cy="2857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8AC3C175-F3F9-4CDD-809A-BE7FAA69A5DC}"/>
              </a:ext>
            </a:extLst>
          </p:cNvPr>
          <p:cNvSpPr>
            <a:spLocks noGrp="1"/>
          </p:cNvSpPr>
          <p:nvPr>
            <p:ph idx="1"/>
          </p:nvPr>
        </p:nvSpPr>
        <p:spPr>
          <a:xfrm>
            <a:off x="211299" y="3429000"/>
            <a:ext cx="8119902" cy="3084550"/>
          </a:xfrm>
        </p:spPr>
        <p:txBody>
          <a:bodyPr>
            <a:normAutofit/>
          </a:bodyPr>
          <a:lstStyle/>
          <a:p>
            <a:pPr marL="285750" lvl="1" indent="-285750" defTabSz="1644650">
              <a:lnSpc>
                <a:spcPct val="90000"/>
              </a:lnSpc>
              <a:spcBef>
                <a:spcPct val="0"/>
              </a:spcBef>
              <a:spcAft>
                <a:spcPct val="15000"/>
              </a:spcAft>
              <a:buChar char="•"/>
            </a:pPr>
            <a:r>
              <a:rPr lang="en-GB" sz="3700" dirty="0">
                <a:solidFill>
                  <a:srgbClr val="AFE1D4"/>
                </a:solidFill>
                <a:latin typeface="Tw Cen MT" panose="020B0602020104020603"/>
                <a:ea typeface="+mn-ea"/>
                <a:cs typeface="+mn-cs"/>
              </a:rPr>
              <a:t>Placeholders</a:t>
            </a:r>
            <a:r>
              <a:rPr lang="en-US" sz="3700" dirty="0">
                <a:solidFill>
                  <a:srgbClr val="AFE1D4"/>
                </a:solidFill>
                <a:latin typeface="Tw Cen MT" panose="020B0602020104020603"/>
                <a:ea typeface="+mn-ea"/>
                <a:cs typeface="+mn-cs"/>
              </a:rPr>
              <a:t>:</a:t>
            </a:r>
            <a:endParaRPr lang="es-ES" sz="3700" dirty="0">
              <a:solidFill>
                <a:srgbClr val="AFE1D4"/>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Values</a:t>
            </a:r>
            <a:r>
              <a:rPr lang="es-ES" sz="3434" dirty="0">
                <a:solidFill>
                  <a:schemeClr val="tx1">
                    <a:lumMod val="65000"/>
                    <a:lumOff val="35000"/>
                  </a:schemeClr>
                </a:solidFill>
                <a:latin typeface="Tw Cen MT" panose="020B0602020104020603"/>
                <a:ea typeface="+mn-ea"/>
                <a:cs typeface="+mn-cs"/>
              </a:rPr>
              <a:t> are </a:t>
            </a:r>
            <a:r>
              <a:rPr lang="es-ES" sz="3434" dirty="0" err="1">
                <a:solidFill>
                  <a:schemeClr val="tx1">
                    <a:lumMod val="65000"/>
                    <a:lumOff val="35000"/>
                  </a:schemeClr>
                </a:solidFill>
                <a:latin typeface="Tw Cen MT" panose="020B0602020104020603"/>
                <a:ea typeface="+mn-ea"/>
                <a:cs typeface="+mn-cs"/>
              </a:rPr>
              <a:t>fed</a:t>
            </a:r>
            <a:r>
              <a:rPr lang="es-ES" sz="3434" dirty="0">
                <a:solidFill>
                  <a:schemeClr val="tx1">
                    <a:lumMod val="65000"/>
                    <a:lumOff val="35000"/>
                  </a:schemeClr>
                </a:solidFill>
                <a:latin typeface="Tw Cen MT" panose="020B0602020104020603"/>
                <a:ea typeface="+mn-ea"/>
                <a:cs typeface="+mn-cs"/>
              </a:rPr>
              <a:t> at </a:t>
            </a:r>
            <a:r>
              <a:rPr lang="es-ES" sz="3434" dirty="0" err="1">
                <a:solidFill>
                  <a:schemeClr val="tx1">
                    <a:lumMod val="65000"/>
                    <a:lumOff val="35000"/>
                  </a:schemeClr>
                </a:solidFill>
                <a:latin typeface="Tw Cen MT" panose="020B0602020104020603"/>
                <a:ea typeface="+mn-ea"/>
                <a:cs typeface="+mn-cs"/>
              </a:rPr>
              <a:t>execution</a:t>
            </a:r>
            <a:r>
              <a:rPr lang="es-ES" sz="3434" dirty="0">
                <a:solidFill>
                  <a:schemeClr val="tx1">
                    <a:lumMod val="65000"/>
                    <a:lumOff val="35000"/>
                  </a:schemeClr>
                </a:solidFill>
                <a:latin typeface="Tw Cen MT" panose="020B0602020104020603"/>
                <a:ea typeface="+mn-ea"/>
                <a:cs typeface="+mn-cs"/>
              </a:rPr>
              <a:t> time</a:t>
            </a: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Examples</a:t>
            </a:r>
            <a:r>
              <a:rPr lang="es-ES" sz="3434" dirty="0">
                <a:solidFill>
                  <a:schemeClr val="tx1">
                    <a:lumMod val="65000"/>
                    <a:lumOff val="35000"/>
                  </a:schemeClr>
                </a:solidFill>
                <a:latin typeface="Tw Cen MT" panose="020B0602020104020603"/>
                <a:ea typeface="+mn-ea"/>
                <a:cs typeface="+mn-cs"/>
              </a:rPr>
              <a:t>: inputs, </a:t>
            </a:r>
            <a:r>
              <a:rPr lang="es-ES" sz="3434" dirty="0" err="1">
                <a:solidFill>
                  <a:schemeClr val="tx1">
                    <a:lumMod val="65000"/>
                    <a:lumOff val="35000"/>
                  </a:schemeClr>
                </a:solidFill>
                <a:latin typeface="Tw Cen MT" panose="020B0602020104020603"/>
                <a:ea typeface="+mn-ea"/>
                <a:cs typeface="+mn-cs"/>
              </a:rPr>
              <a:t>hyper-parameters</a:t>
            </a:r>
            <a:endParaRPr lang="es-ES" sz="3434" dirty="0">
              <a:solidFill>
                <a:schemeClr val="tx1">
                  <a:lumMod val="65000"/>
                  <a:lumOff val="35000"/>
                </a:schemeClr>
              </a:solidFill>
              <a:latin typeface="Tw Cen MT" panose="020B0602020104020603"/>
              <a:ea typeface="+mn-ea"/>
              <a:cs typeface="+mn-cs"/>
            </a:endParaRPr>
          </a:p>
        </p:txBody>
      </p:sp>
    </p:spTree>
    <p:extLst>
      <p:ext uri="{BB962C8B-B14F-4D97-AF65-F5344CB8AC3E}">
        <p14:creationId xmlns:p14="http://schemas.microsoft.com/office/powerpoint/2010/main" val="2027449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qTtIHEL8iaa6QM5ytr6N9mbEIItTFO6znIGr4nEf_PYlwu533FBch4pwOe7CMMyYqUbB_HW7L0U0O3U7_fE5qyMxOHwYLCVYDhQzsWtqd49E5WUwcMHz0TrO9jTAO9YR6bduzWSoGA">
            <a:extLst>
              <a:ext uri="{FF2B5EF4-FFF2-40B4-BE49-F238E27FC236}">
                <a16:creationId xmlns:a16="http://schemas.microsoft.com/office/drawing/2014/main" id="{8E1312B6-77E8-4B8E-9D0A-BA00E3A63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237" y="2634191"/>
            <a:ext cx="2486025" cy="2857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8AC3C175-F3F9-4CDD-809A-BE7FAA69A5DC}"/>
              </a:ext>
            </a:extLst>
          </p:cNvPr>
          <p:cNvSpPr>
            <a:spLocks noGrp="1"/>
          </p:cNvSpPr>
          <p:nvPr>
            <p:ph idx="1"/>
          </p:nvPr>
        </p:nvSpPr>
        <p:spPr>
          <a:xfrm>
            <a:off x="211299" y="3429000"/>
            <a:ext cx="8119902" cy="3084550"/>
          </a:xfrm>
        </p:spPr>
        <p:txBody>
          <a:bodyPr>
            <a:normAutofit/>
          </a:bodyPr>
          <a:lstStyle/>
          <a:p>
            <a:pPr marL="285750" lvl="1" indent="-285750" defTabSz="1644650">
              <a:lnSpc>
                <a:spcPct val="90000"/>
              </a:lnSpc>
              <a:spcBef>
                <a:spcPct val="0"/>
              </a:spcBef>
              <a:spcAft>
                <a:spcPct val="15000"/>
              </a:spcAft>
              <a:buChar char="•"/>
            </a:pPr>
            <a:r>
              <a:rPr lang="en-GB" sz="3700" dirty="0">
                <a:solidFill>
                  <a:srgbClr val="B3AFE1"/>
                </a:solidFill>
                <a:latin typeface="Tw Cen MT" panose="020B0602020104020603"/>
                <a:ea typeface="+mn-ea"/>
                <a:cs typeface="+mn-cs"/>
              </a:rPr>
              <a:t>Operations</a:t>
            </a:r>
            <a:r>
              <a:rPr lang="en-US" sz="3700" dirty="0">
                <a:solidFill>
                  <a:srgbClr val="B3AFE1"/>
                </a:solidFill>
                <a:latin typeface="Tw Cen MT" panose="020B0602020104020603"/>
                <a:ea typeface="+mn-ea"/>
                <a:cs typeface="+mn-cs"/>
              </a:rPr>
              <a:t>:</a:t>
            </a:r>
            <a:endParaRPr lang="es-ES" sz="3700" dirty="0">
              <a:solidFill>
                <a:srgbClr val="B3AFE1"/>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Perform</a:t>
            </a:r>
            <a:r>
              <a:rPr lang="es-ES" sz="3434" dirty="0">
                <a:solidFill>
                  <a:schemeClr val="tx1">
                    <a:lumMod val="65000"/>
                    <a:lumOff val="35000"/>
                  </a:schemeClr>
                </a:solidFill>
                <a:latin typeface="Tw Cen MT" panose="020B0602020104020603"/>
                <a:ea typeface="+mn-ea"/>
                <a:cs typeface="+mn-cs"/>
              </a:rPr>
              <a:t> the </a:t>
            </a:r>
            <a:r>
              <a:rPr lang="es-ES" sz="3434" dirty="0" err="1">
                <a:solidFill>
                  <a:schemeClr val="tx1">
                    <a:lumMod val="65000"/>
                    <a:lumOff val="35000"/>
                  </a:schemeClr>
                </a:solidFill>
                <a:latin typeface="Tw Cen MT" panose="020B0602020104020603"/>
                <a:ea typeface="+mn-ea"/>
                <a:cs typeface="+mn-cs"/>
              </a:rPr>
              <a:t>specific</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operation</a:t>
            </a:r>
            <a:r>
              <a:rPr lang="es-ES" sz="3434" dirty="0">
                <a:solidFill>
                  <a:schemeClr val="tx1">
                    <a:lumMod val="65000"/>
                    <a:lumOff val="35000"/>
                  </a:schemeClr>
                </a:solidFill>
                <a:latin typeface="Tw Cen MT" panose="020B0602020104020603"/>
                <a:ea typeface="+mn-ea"/>
                <a:cs typeface="+mn-cs"/>
              </a:rPr>
              <a:t> with the tensor input </a:t>
            </a:r>
            <a:r>
              <a:rPr lang="es-ES" sz="3434" dirty="0" err="1">
                <a:solidFill>
                  <a:schemeClr val="tx1">
                    <a:lumMod val="65000"/>
                    <a:lumOff val="35000"/>
                  </a:schemeClr>
                </a:solidFill>
                <a:latin typeface="Tw Cen MT" panose="020B0602020104020603"/>
                <a:ea typeface="+mn-ea"/>
                <a:cs typeface="+mn-cs"/>
              </a:rPr>
              <a:t>stream</a:t>
            </a:r>
            <a:endParaRPr lang="es-ES" sz="3434" dirty="0">
              <a:solidFill>
                <a:schemeClr val="tx1">
                  <a:lumMod val="65000"/>
                  <a:lumOff val="35000"/>
                </a:schemeClr>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Examples</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MatMul</a:t>
            </a:r>
            <a:r>
              <a:rPr lang="es-ES" sz="3434" dirty="0">
                <a:solidFill>
                  <a:schemeClr val="tx1">
                    <a:lumMod val="65000"/>
                    <a:lumOff val="35000"/>
                  </a:schemeClr>
                </a:solidFill>
                <a:latin typeface="Tw Cen MT" panose="020B0602020104020603"/>
                <a:ea typeface="+mn-ea"/>
                <a:cs typeface="+mn-cs"/>
              </a:rPr>
              <a:t>, Add, </a:t>
            </a:r>
            <a:r>
              <a:rPr lang="es-ES" sz="3434" dirty="0" err="1">
                <a:solidFill>
                  <a:schemeClr val="tx1">
                    <a:lumMod val="65000"/>
                    <a:lumOff val="35000"/>
                  </a:schemeClr>
                </a:solidFill>
                <a:latin typeface="Tw Cen MT" panose="020B0602020104020603"/>
                <a:ea typeface="+mn-ea"/>
                <a:cs typeface="+mn-cs"/>
              </a:rPr>
              <a:t>ReLU</a:t>
            </a:r>
            <a:endParaRPr lang="es-ES" sz="3434" dirty="0">
              <a:solidFill>
                <a:schemeClr val="tx1">
                  <a:lumMod val="65000"/>
                  <a:lumOff val="35000"/>
                </a:schemeClr>
              </a:solidFill>
              <a:latin typeface="Tw Cen MT" panose="020B0602020104020603"/>
              <a:ea typeface="+mn-ea"/>
              <a:cs typeface="+mn-cs"/>
            </a:endParaRPr>
          </a:p>
        </p:txBody>
      </p:sp>
    </p:spTree>
    <p:extLst>
      <p:ext uri="{BB962C8B-B14F-4D97-AF65-F5344CB8AC3E}">
        <p14:creationId xmlns:p14="http://schemas.microsoft.com/office/powerpoint/2010/main" val="3107403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r>
              <a:rPr lang="es-ES" dirty="0"/>
              <a:t> – </a:t>
            </a:r>
            <a:r>
              <a:rPr lang="es-ES" dirty="0" err="1"/>
              <a:t>Graph</a:t>
            </a:r>
            <a:r>
              <a:rPr lang="es-ES" dirty="0"/>
              <a:t> Code</a:t>
            </a:r>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B11377-EA28-43C9-AC8D-FD1F091AE4E9}"/>
              </a:ext>
            </a:extLst>
          </p:cNvPr>
          <p:cNvSpPr/>
          <p:nvPr/>
        </p:nvSpPr>
        <p:spPr>
          <a:xfrm>
            <a:off x="561975" y="2745939"/>
            <a:ext cx="7574492" cy="2585323"/>
          </a:xfrm>
          <a:prstGeom prst="rect">
            <a:avLst/>
          </a:prstGeom>
        </p:spPr>
        <p:txBody>
          <a:bodyPr wrap="square">
            <a:spAutoFit/>
          </a:bodyPr>
          <a:lstStyle/>
          <a:p>
            <a:r>
              <a:rPr lang="en-GB" b="1" dirty="0">
                <a:solidFill>
                  <a:srgbClr val="000080"/>
                </a:solidFill>
                <a:latin typeface="Consolas" panose="020B0609020204030204" pitchFamily="49" charset="0"/>
              </a:rPr>
              <a:t>import</a:t>
            </a:r>
            <a:r>
              <a:rPr lang="en-GB" dirty="0">
                <a:solidFill>
                  <a:srgbClr val="333333"/>
                </a:solidFill>
                <a:latin typeface="Consolas" panose="020B0609020204030204" pitchFamily="49" charset="0"/>
              </a:rPr>
              <a:t> </a:t>
            </a:r>
            <a:r>
              <a:rPr lang="en-GB" dirty="0" err="1">
                <a:solidFill>
                  <a:srgbClr val="333333"/>
                </a:solidFill>
                <a:latin typeface="Consolas" panose="020B0609020204030204" pitchFamily="49" charset="0"/>
              </a:rPr>
              <a:t>tensorflow</a:t>
            </a:r>
            <a:r>
              <a:rPr lang="en-GB" dirty="0">
                <a:solidFill>
                  <a:srgbClr val="333333"/>
                </a:solidFill>
                <a:latin typeface="Consolas" panose="020B0609020204030204" pitchFamily="49" charset="0"/>
              </a:rPr>
              <a:t> </a:t>
            </a:r>
            <a:r>
              <a:rPr lang="en-GB" b="1" dirty="0">
                <a:solidFill>
                  <a:srgbClr val="000080"/>
                </a:solidFill>
                <a:latin typeface="Consolas" panose="020B0609020204030204" pitchFamily="49" charset="0"/>
              </a:rPr>
              <a:t>as</a:t>
            </a:r>
            <a:r>
              <a:rPr lang="en-GB" dirty="0">
                <a:solidFill>
                  <a:srgbClr val="333333"/>
                </a:solidFill>
                <a:latin typeface="Consolas" panose="020B0609020204030204" pitchFamily="49" charset="0"/>
              </a:rPr>
              <a:t> </a:t>
            </a:r>
            <a:r>
              <a:rPr lang="en-GB" dirty="0" err="1">
                <a:solidFill>
                  <a:srgbClr val="333333"/>
                </a:solidFill>
                <a:latin typeface="Consolas" panose="020B0609020204030204" pitchFamily="49" charset="0"/>
              </a:rPr>
              <a:t>tf</a:t>
            </a:r>
            <a:br>
              <a:rPr lang="en-GB" dirty="0">
                <a:solidFill>
                  <a:srgbClr val="333333"/>
                </a:solidFill>
                <a:latin typeface="Consolas" panose="020B0609020204030204" pitchFamily="49" charset="0"/>
              </a:rPr>
            </a:b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b = </a:t>
            </a:r>
            <a:r>
              <a:rPr lang="en-GB" dirty="0" err="1">
                <a:solidFill>
                  <a:srgbClr val="333333"/>
                </a:solidFill>
                <a:latin typeface="Consolas" panose="020B0609020204030204" pitchFamily="49" charset="0"/>
              </a:rPr>
              <a:t>tf.Variable</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tf.zeros</a:t>
            </a:r>
            <a:r>
              <a:rPr lang="en-GB" dirty="0">
                <a:solidFill>
                  <a:srgbClr val="333333"/>
                </a:solidFill>
                <a:latin typeface="Consolas" panose="020B0609020204030204" pitchFamily="49" charset="0"/>
              </a:rPr>
              <a:t>((</a:t>
            </a:r>
            <a:r>
              <a:rPr lang="en-GB" dirty="0">
                <a:solidFill>
                  <a:srgbClr val="0000FF"/>
                </a:solidFill>
                <a:latin typeface="Consolas" panose="020B0609020204030204" pitchFamily="49" charset="0"/>
              </a:rPr>
              <a:t>100</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W = </a:t>
            </a:r>
            <a:r>
              <a:rPr lang="en-GB" dirty="0" err="1">
                <a:solidFill>
                  <a:srgbClr val="333333"/>
                </a:solidFill>
                <a:latin typeface="Consolas" panose="020B0609020204030204" pitchFamily="49" charset="0"/>
              </a:rPr>
              <a:t>tf.Variable</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tf.random_uniform</a:t>
            </a:r>
            <a:r>
              <a:rPr lang="en-GB" dirty="0">
                <a:solidFill>
                  <a:srgbClr val="333333"/>
                </a:solidFill>
                <a:latin typeface="Consolas" panose="020B0609020204030204" pitchFamily="49" charset="0"/>
              </a:rPr>
              <a:t>((</a:t>
            </a:r>
            <a:r>
              <a:rPr lang="en-GB" dirty="0">
                <a:solidFill>
                  <a:srgbClr val="0000FF"/>
                </a:solidFill>
                <a:latin typeface="Consolas" panose="020B0609020204030204" pitchFamily="49" charset="0"/>
              </a:rPr>
              <a:t>784</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100</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x = </a:t>
            </a:r>
            <a:r>
              <a:rPr lang="en-GB" dirty="0" err="1">
                <a:solidFill>
                  <a:srgbClr val="333333"/>
                </a:solidFill>
                <a:latin typeface="Consolas" panose="020B0609020204030204" pitchFamily="49" charset="0"/>
              </a:rPr>
              <a:t>tf.placeholder</a:t>
            </a:r>
            <a:r>
              <a:rPr lang="en-GB" dirty="0">
                <a:solidFill>
                  <a:srgbClr val="333333"/>
                </a:solidFill>
                <a:latin typeface="Consolas" panose="020B0609020204030204" pitchFamily="49" charset="0"/>
              </a:rPr>
              <a:t>(tf.float32, (None, </a:t>
            </a:r>
            <a:r>
              <a:rPr lang="en-GB" dirty="0">
                <a:solidFill>
                  <a:srgbClr val="0000FF"/>
                </a:solidFill>
                <a:latin typeface="Consolas" panose="020B0609020204030204" pitchFamily="49" charset="0"/>
              </a:rPr>
              <a:t>784</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r>
              <a:rPr lang="en-GB" dirty="0" err="1">
                <a:solidFill>
                  <a:srgbClr val="333333"/>
                </a:solidFill>
                <a:latin typeface="Consolas" panose="020B0609020204030204" pitchFamily="49" charset="0"/>
              </a:rPr>
              <a:t>h_i</a:t>
            </a:r>
            <a:r>
              <a:rPr lang="en-GB" dirty="0">
                <a:solidFill>
                  <a:srgbClr val="333333"/>
                </a:solidFill>
                <a:latin typeface="Consolas" panose="020B0609020204030204" pitchFamily="49" charset="0"/>
              </a:rPr>
              <a:t> = </a:t>
            </a:r>
            <a:r>
              <a:rPr lang="en-GB" dirty="0" err="1">
                <a:solidFill>
                  <a:srgbClr val="333333"/>
                </a:solidFill>
                <a:latin typeface="Consolas" panose="020B0609020204030204" pitchFamily="49" charset="0"/>
              </a:rPr>
              <a:t>tf.nn.relu</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tf.matmul</a:t>
            </a:r>
            <a:r>
              <a:rPr lang="en-GB" dirty="0">
                <a:solidFill>
                  <a:srgbClr val="333333"/>
                </a:solidFill>
                <a:latin typeface="Consolas" panose="020B0609020204030204" pitchFamily="49" charset="0"/>
              </a:rPr>
              <a:t>(x, W) + b)</a:t>
            </a:r>
            <a:endParaRPr lang="en-GB" dirty="0">
              <a:solidFill>
                <a:srgbClr val="000000"/>
              </a:solidFill>
              <a:latin typeface="Times New Roman" panose="02020603050405020304" pitchFamily="18" charset="0"/>
            </a:endParaRPr>
          </a:p>
          <a:p>
            <a:br>
              <a:rPr lang="en-GB" dirty="0"/>
            </a:br>
            <a:endParaRPr lang="en-GB" dirty="0"/>
          </a:p>
        </p:txBody>
      </p:sp>
    </p:spTree>
    <p:extLst>
      <p:ext uri="{BB962C8B-B14F-4D97-AF65-F5344CB8AC3E}">
        <p14:creationId xmlns:p14="http://schemas.microsoft.com/office/powerpoint/2010/main" val="1667676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r>
              <a:rPr lang="es-ES" dirty="0"/>
              <a:t> – </a:t>
            </a:r>
            <a:r>
              <a:rPr lang="es-ES" dirty="0" err="1"/>
              <a:t>Graph</a:t>
            </a:r>
            <a:r>
              <a:rPr lang="es-ES" dirty="0"/>
              <a:t> </a:t>
            </a:r>
            <a:r>
              <a:rPr lang="es-ES" dirty="0" err="1"/>
              <a:t>Execution</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8AC3C175-F3F9-4CDD-809A-BE7FAA69A5DC}"/>
              </a:ext>
            </a:extLst>
          </p:cNvPr>
          <p:cNvSpPr>
            <a:spLocks noGrp="1"/>
          </p:cNvSpPr>
          <p:nvPr>
            <p:ph idx="1"/>
          </p:nvPr>
        </p:nvSpPr>
        <p:spPr>
          <a:xfrm>
            <a:off x="211299" y="3429000"/>
            <a:ext cx="8119902" cy="3084550"/>
          </a:xfrm>
        </p:spPr>
        <p:txBody>
          <a:bodyPr>
            <a:normAutofit lnSpcReduction="10000"/>
          </a:bodyPr>
          <a:lstStyle/>
          <a:p>
            <a:pPr marL="285750" lvl="1" indent="-285750" defTabSz="1644650">
              <a:lnSpc>
                <a:spcPct val="90000"/>
              </a:lnSpc>
              <a:spcBef>
                <a:spcPct val="0"/>
              </a:spcBef>
              <a:spcAft>
                <a:spcPct val="15000"/>
              </a:spcAft>
              <a:buChar char="•"/>
            </a:pPr>
            <a:r>
              <a:rPr lang="en-GB" sz="3700" dirty="0">
                <a:solidFill>
                  <a:srgbClr val="7030A0"/>
                </a:solidFill>
                <a:latin typeface="Tw Cen MT" panose="020B0602020104020603"/>
                <a:ea typeface="+mn-ea"/>
                <a:cs typeface="+mn-cs"/>
              </a:rPr>
              <a:t>Session</a:t>
            </a:r>
            <a:r>
              <a:rPr lang="en-US" sz="3700" dirty="0">
                <a:solidFill>
                  <a:schemeClr val="tx1">
                    <a:lumMod val="65000"/>
                    <a:lumOff val="35000"/>
                  </a:schemeClr>
                </a:solidFill>
                <a:latin typeface="Tw Cen MT" panose="020B0602020104020603"/>
                <a:ea typeface="+mn-ea"/>
                <a:cs typeface="+mn-cs"/>
              </a:rPr>
              <a:t>:</a:t>
            </a:r>
            <a:endParaRPr lang="es-ES" sz="3700" dirty="0">
              <a:solidFill>
                <a:schemeClr val="tx1">
                  <a:lumMod val="65000"/>
                  <a:lumOff val="35000"/>
                </a:schemeClr>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Once we have </a:t>
            </a:r>
            <a:r>
              <a:rPr lang="es-ES" sz="3434" dirty="0" err="1">
                <a:solidFill>
                  <a:schemeClr val="tx1">
                    <a:lumMod val="65000"/>
                    <a:lumOff val="35000"/>
                  </a:schemeClr>
                </a:solidFill>
                <a:latin typeface="Tw Cen MT" panose="020B0602020104020603"/>
                <a:ea typeface="+mn-ea"/>
                <a:cs typeface="+mn-cs"/>
              </a:rPr>
              <a:t>defined</a:t>
            </a:r>
            <a:r>
              <a:rPr lang="es-ES" sz="3434" dirty="0">
                <a:solidFill>
                  <a:schemeClr val="tx1">
                    <a:lumMod val="65000"/>
                    <a:lumOff val="35000"/>
                  </a:schemeClr>
                </a:solidFill>
                <a:latin typeface="Tw Cen MT" panose="020B0602020104020603"/>
                <a:ea typeface="+mn-ea"/>
                <a:cs typeface="+mn-cs"/>
              </a:rPr>
              <a:t> our </a:t>
            </a:r>
            <a:r>
              <a:rPr lang="es-ES" sz="3700" dirty="0" err="1">
                <a:solidFill>
                  <a:srgbClr val="7030A0"/>
                </a:solidFill>
                <a:latin typeface="Tw Cen MT" panose="020B0602020104020603"/>
                <a:ea typeface="+mn-ea"/>
                <a:cs typeface="+mn-cs"/>
              </a:rPr>
              <a:t>graph</a:t>
            </a:r>
            <a:r>
              <a:rPr lang="es-ES" sz="3434" dirty="0">
                <a:solidFill>
                  <a:schemeClr val="tx1">
                    <a:lumMod val="65000"/>
                    <a:lumOff val="35000"/>
                  </a:schemeClr>
                </a:solidFill>
                <a:latin typeface="Tw Cen MT" panose="020B0602020104020603"/>
                <a:ea typeface="+mn-ea"/>
                <a:cs typeface="+mn-cs"/>
              </a:rPr>
              <a:t>, we need to </a:t>
            </a:r>
            <a:r>
              <a:rPr lang="es-ES" sz="3434" dirty="0" err="1">
                <a:solidFill>
                  <a:schemeClr val="tx1">
                    <a:lumMod val="65000"/>
                    <a:lumOff val="35000"/>
                  </a:schemeClr>
                </a:solidFill>
                <a:latin typeface="Tw Cen MT" panose="020B0602020104020603"/>
                <a:ea typeface="+mn-ea"/>
                <a:cs typeface="+mn-cs"/>
              </a:rPr>
              <a:t>execute</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it</a:t>
            </a:r>
            <a:endParaRPr lang="es-ES" sz="3434" dirty="0">
              <a:solidFill>
                <a:schemeClr val="tx1">
                  <a:lumMod val="65000"/>
                  <a:lumOff val="35000"/>
                </a:schemeClr>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We can </a:t>
            </a:r>
            <a:r>
              <a:rPr lang="es-ES" sz="3434" dirty="0" err="1">
                <a:solidFill>
                  <a:schemeClr val="tx1">
                    <a:lumMod val="65000"/>
                    <a:lumOff val="35000"/>
                  </a:schemeClr>
                </a:solidFill>
                <a:latin typeface="Tw Cen MT" panose="020B0602020104020603"/>
                <a:ea typeface="+mn-ea"/>
                <a:cs typeface="+mn-cs"/>
              </a:rPr>
              <a:t>deploy</a:t>
            </a:r>
            <a:r>
              <a:rPr lang="es-ES" sz="3434" dirty="0">
                <a:solidFill>
                  <a:schemeClr val="tx1">
                    <a:lumMod val="65000"/>
                    <a:lumOff val="35000"/>
                  </a:schemeClr>
                </a:solidFill>
                <a:latin typeface="Tw Cen MT" panose="020B0602020104020603"/>
                <a:ea typeface="+mn-ea"/>
                <a:cs typeface="+mn-cs"/>
              </a:rPr>
              <a:t> the </a:t>
            </a:r>
            <a:r>
              <a:rPr lang="es-ES" sz="3434" dirty="0" err="1">
                <a:solidFill>
                  <a:schemeClr val="tx1">
                    <a:lumMod val="65000"/>
                    <a:lumOff val="35000"/>
                  </a:schemeClr>
                </a:solidFill>
                <a:latin typeface="Tw Cen MT" panose="020B0602020104020603"/>
                <a:ea typeface="+mn-ea"/>
                <a:cs typeface="+mn-cs"/>
              </a:rPr>
              <a:t>graph</a:t>
            </a:r>
            <a:r>
              <a:rPr lang="es-ES" sz="3434" dirty="0">
                <a:solidFill>
                  <a:schemeClr val="tx1">
                    <a:lumMod val="65000"/>
                    <a:lumOff val="35000"/>
                  </a:schemeClr>
                </a:solidFill>
                <a:latin typeface="Tw Cen MT" panose="020B0602020104020603"/>
                <a:ea typeface="+mn-ea"/>
                <a:cs typeface="+mn-cs"/>
              </a:rPr>
              <a:t> to a </a:t>
            </a:r>
            <a:r>
              <a:rPr lang="es-ES" sz="3700" dirty="0">
                <a:solidFill>
                  <a:srgbClr val="7030A0"/>
                </a:solidFill>
                <a:latin typeface="Tw Cen MT" panose="020B0602020104020603"/>
                <a:ea typeface="+mn-ea"/>
                <a:cs typeface="+mn-cs"/>
              </a:rPr>
              <a:t>session</a:t>
            </a: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These </a:t>
            </a:r>
            <a:r>
              <a:rPr lang="es-ES" sz="3434" dirty="0" err="1">
                <a:solidFill>
                  <a:schemeClr val="tx1">
                    <a:lumMod val="65000"/>
                    <a:lumOff val="35000"/>
                  </a:schemeClr>
                </a:solidFill>
                <a:latin typeface="Tw Cen MT" panose="020B0602020104020603"/>
                <a:ea typeface="+mn-ea"/>
                <a:cs typeface="+mn-cs"/>
              </a:rPr>
              <a:t>sessions</a:t>
            </a:r>
            <a:r>
              <a:rPr lang="es-ES" sz="3434" dirty="0">
                <a:solidFill>
                  <a:schemeClr val="tx1">
                    <a:lumMod val="65000"/>
                    <a:lumOff val="35000"/>
                  </a:schemeClr>
                </a:solidFill>
                <a:latin typeface="Tw Cen MT" panose="020B0602020104020603"/>
                <a:ea typeface="+mn-ea"/>
                <a:cs typeface="+mn-cs"/>
              </a:rPr>
              <a:t> can be </a:t>
            </a:r>
            <a:r>
              <a:rPr lang="es-ES" sz="3434" dirty="0" err="1">
                <a:solidFill>
                  <a:schemeClr val="tx1">
                    <a:lumMod val="65000"/>
                    <a:lumOff val="35000"/>
                  </a:schemeClr>
                </a:solidFill>
                <a:latin typeface="Tw Cen MT" panose="020B0602020104020603"/>
                <a:ea typeface="+mn-ea"/>
                <a:cs typeface="+mn-cs"/>
              </a:rPr>
              <a:t>binded</a:t>
            </a:r>
            <a:r>
              <a:rPr lang="es-ES" sz="3434" dirty="0">
                <a:solidFill>
                  <a:schemeClr val="tx1">
                    <a:lumMod val="65000"/>
                    <a:lumOff val="35000"/>
                  </a:schemeClr>
                </a:solidFill>
                <a:latin typeface="Tw Cen MT" panose="020B0602020104020603"/>
                <a:ea typeface="+mn-ea"/>
                <a:cs typeface="+mn-cs"/>
              </a:rPr>
              <a:t> to an </a:t>
            </a:r>
            <a:r>
              <a:rPr lang="es-ES" sz="3700" dirty="0" err="1">
                <a:solidFill>
                  <a:srgbClr val="7030A0"/>
                </a:solidFill>
                <a:latin typeface="Tw Cen MT" panose="020B0602020104020603"/>
                <a:ea typeface="+mn-ea"/>
                <a:cs typeface="+mn-cs"/>
              </a:rPr>
              <a:t>execution</a:t>
            </a:r>
            <a:r>
              <a:rPr lang="es-ES" sz="3700" dirty="0">
                <a:solidFill>
                  <a:srgbClr val="7030A0"/>
                </a:solidFill>
                <a:latin typeface="Tw Cen MT" panose="020B0602020104020603"/>
                <a:ea typeface="+mn-ea"/>
                <a:cs typeface="+mn-cs"/>
              </a:rPr>
              <a:t> context </a:t>
            </a:r>
            <a:r>
              <a:rPr lang="es-ES" sz="3434" dirty="0">
                <a:solidFill>
                  <a:schemeClr val="tx1">
                    <a:lumMod val="65000"/>
                    <a:lumOff val="35000"/>
                  </a:schemeClr>
                </a:solidFill>
                <a:latin typeface="Tw Cen MT" panose="020B0602020104020603"/>
                <a:ea typeface="+mn-ea"/>
                <a:cs typeface="+mn-cs"/>
              </a:rPr>
              <a:t>(GPU, CPU, …)</a:t>
            </a:r>
          </a:p>
        </p:txBody>
      </p:sp>
    </p:spTree>
    <p:extLst>
      <p:ext uri="{BB962C8B-B14F-4D97-AF65-F5344CB8AC3E}">
        <p14:creationId xmlns:p14="http://schemas.microsoft.com/office/powerpoint/2010/main" val="4163743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r>
              <a:rPr lang="es-ES" dirty="0"/>
              <a:t> – </a:t>
            </a:r>
            <a:r>
              <a:rPr lang="es-ES" dirty="0" err="1"/>
              <a:t>Execution</a:t>
            </a:r>
            <a:r>
              <a:rPr lang="es-ES" dirty="0"/>
              <a:t> Code</a:t>
            </a:r>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B11377-EA28-43C9-AC8D-FD1F091AE4E9}"/>
              </a:ext>
            </a:extLst>
          </p:cNvPr>
          <p:cNvSpPr/>
          <p:nvPr/>
        </p:nvSpPr>
        <p:spPr>
          <a:xfrm>
            <a:off x="561975" y="2745939"/>
            <a:ext cx="7574492" cy="2585323"/>
          </a:xfrm>
          <a:prstGeom prst="rect">
            <a:avLst/>
          </a:prstGeom>
        </p:spPr>
        <p:txBody>
          <a:bodyPr wrap="square">
            <a:spAutoFit/>
          </a:bodyPr>
          <a:lstStyle/>
          <a:p>
            <a:r>
              <a:rPr lang="en-GB" b="1" dirty="0">
                <a:solidFill>
                  <a:srgbClr val="000080"/>
                </a:solidFill>
                <a:latin typeface="Consolas" panose="020B0609020204030204" pitchFamily="49" charset="0"/>
              </a:rPr>
              <a:t>import</a:t>
            </a:r>
            <a:r>
              <a:rPr lang="en-GB" dirty="0">
                <a:solidFill>
                  <a:srgbClr val="333333"/>
                </a:solidFill>
                <a:latin typeface="Consolas" panose="020B0609020204030204" pitchFamily="49" charset="0"/>
              </a:rPr>
              <a:t> </a:t>
            </a:r>
            <a:r>
              <a:rPr lang="en-GB" dirty="0" err="1">
                <a:solidFill>
                  <a:srgbClr val="333333"/>
                </a:solidFill>
                <a:latin typeface="Consolas" panose="020B0609020204030204" pitchFamily="49" charset="0"/>
              </a:rPr>
              <a:t>tensorflow</a:t>
            </a:r>
            <a:r>
              <a:rPr lang="en-GB" dirty="0">
                <a:solidFill>
                  <a:srgbClr val="333333"/>
                </a:solidFill>
                <a:latin typeface="Consolas" panose="020B0609020204030204" pitchFamily="49" charset="0"/>
              </a:rPr>
              <a:t> </a:t>
            </a:r>
            <a:r>
              <a:rPr lang="en-GB" b="1" dirty="0">
                <a:solidFill>
                  <a:srgbClr val="000080"/>
                </a:solidFill>
                <a:latin typeface="Consolas" panose="020B0609020204030204" pitchFamily="49" charset="0"/>
              </a:rPr>
              <a:t>as</a:t>
            </a:r>
            <a:r>
              <a:rPr lang="en-GB" dirty="0">
                <a:solidFill>
                  <a:srgbClr val="333333"/>
                </a:solidFill>
                <a:latin typeface="Consolas" panose="020B0609020204030204" pitchFamily="49" charset="0"/>
              </a:rPr>
              <a:t> </a:t>
            </a:r>
            <a:r>
              <a:rPr lang="en-GB" dirty="0" err="1">
                <a:solidFill>
                  <a:srgbClr val="333333"/>
                </a:solidFill>
                <a:latin typeface="Consolas" panose="020B0609020204030204" pitchFamily="49" charset="0"/>
              </a:rPr>
              <a:t>tf</a:t>
            </a:r>
            <a:br>
              <a:rPr lang="en-GB" dirty="0">
                <a:solidFill>
                  <a:srgbClr val="333333"/>
                </a:solidFill>
                <a:latin typeface="Consolas" panose="020B0609020204030204" pitchFamily="49" charset="0"/>
              </a:rPr>
            </a:b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b = </a:t>
            </a:r>
            <a:r>
              <a:rPr lang="en-GB" dirty="0" err="1">
                <a:solidFill>
                  <a:srgbClr val="333333"/>
                </a:solidFill>
                <a:latin typeface="Consolas" panose="020B0609020204030204" pitchFamily="49" charset="0"/>
              </a:rPr>
              <a:t>tf.Variable</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tf.zeros</a:t>
            </a:r>
            <a:r>
              <a:rPr lang="en-GB" dirty="0">
                <a:solidFill>
                  <a:srgbClr val="333333"/>
                </a:solidFill>
                <a:latin typeface="Consolas" panose="020B0609020204030204" pitchFamily="49" charset="0"/>
              </a:rPr>
              <a:t>((</a:t>
            </a:r>
            <a:r>
              <a:rPr lang="en-GB" dirty="0">
                <a:solidFill>
                  <a:srgbClr val="0000FF"/>
                </a:solidFill>
                <a:latin typeface="Consolas" panose="020B0609020204030204" pitchFamily="49" charset="0"/>
              </a:rPr>
              <a:t>100</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W = </a:t>
            </a:r>
            <a:r>
              <a:rPr lang="en-GB" dirty="0" err="1">
                <a:solidFill>
                  <a:srgbClr val="333333"/>
                </a:solidFill>
                <a:latin typeface="Consolas" panose="020B0609020204030204" pitchFamily="49" charset="0"/>
              </a:rPr>
              <a:t>tf.Variable</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tf.random_uniform</a:t>
            </a:r>
            <a:r>
              <a:rPr lang="en-GB" dirty="0">
                <a:solidFill>
                  <a:srgbClr val="333333"/>
                </a:solidFill>
                <a:latin typeface="Consolas" panose="020B0609020204030204" pitchFamily="49" charset="0"/>
              </a:rPr>
              <a:t>((</a:t>
            </a:r>
            <a:r>
              <a:rPr lang="en-GB" dirty="0">
                <a:solidFill>
                  <a:srgbClr val="0000FF"/>
                </a:solidFill>
                <a:latin typeface="Consolas" panose="020B0609020204030204" pitchFamily="49" charset="0"/>
              </a:rPr>
              <a:t>784</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100</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x = </a:t>
            </a:r>
            <a:r>
              <a:rPr lang="en-GB" dirty="0" err="1">
                <a:solidFill>
                  <a:srgbClr val="333333"/>
                </a:solidFill>
                <a:latin typeface="Consolas" panose="020B0609020204030204" pitchFamily="49" charset="0"/>
              </a:rPr>
              <a:t>tf.placeholder</a:t>
            </a:r>
            <a:r>
              <a:rPr lang="en-GB" dirty="0">
                <a:solidFill>
                  <a:srgbClr val="333333"/>
                </a:solidFill>
                <a:latin typeface="Consolas" panose="020B0609020204030204" pitchFamily="49" charset="0"/>
              </a:rPr>
              <a:t>(tf.float32, (None, </a:t>
            </a:r>
            <a:r>
              <a:rPr lang="en-GB" dirty="0">
                <a:solidFill>
                  <a:srgbClr val="0000FF"/>
                </a:solidFill>
                <a:latin typeface="Consolas" panose="020B0609020204030204" pitchFamily="49" charset="0"/>
              </a:rPr>
              <a:t>784</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r>
              <a:rPr lang="en-GB" dirty="0" err="1">
                <a:solidFill>
                  <a:srgbClr val="333333"/>
                </a:solidFill>
                <a:latin typeface="Consolas" panose="020B0609020204030204" pitchFamily="49" charset="0"/>
              </a:rPr>
              <a:t>h_i</a:t>
            </a:r>
            <a:r>
              <a:rPr lang="en-GB" dirty="0">
                <a:solidFill>
                  <a:srgbClr val="333333"/>
                </a:solidFill>
                <a:latin typeface="Consolas" panose="020B0609020204030204" pitchFamily="49" charset="0"/>
              </a:rPr>
              <a:t> = </a:t>
            </a:r>
            <a:r>
              <a:rPr lang="en-GB" dirty="0" err="1">
                <a:solidFill>
                  <a:srgbClr val="333333"/>
                </a:solidFill>
                <a:latin typeface="Consolas" panose="020B0609020204030204" pitchFamily="49" charset="0"/>
              </a:rPr>
              <a:t>tf.nn.relu</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tf.matmul</a:t>
            </a:r>
            <a:r>
              <a:rPr lang="en-GB" dirty="0">
                <a:solidFill>
                  <a:srgbClr val="333333"/>
                </a:solidFill>
                <a:latin typeface="Consolas" panose="020B0609020204030204" pitchFamily="49" charset="0"/>
              </a:rPr>
              <a:t>(x, W) + b)</a:t>
            </a:r>
            <a:endParaRPr lang="en-GB" dirty="0">
              <a:solidFill>
                <a:srgbClr val="000000"/>
              </a:solidFill>
              <a:latin typeface="Times New Roman" panose="02020603050405020304" pitchFamily="18" charset="0"/>
            </a:endParaRPr>
          </a:p>
          <a:p>
            <a:br>
              <a:rPr lang="en-GB" dirty="0"/>
            </a:br>
            <a:endParaRPr lang="en-GB" dirty="0"/>
          </a:p>
        </p:txBody>
      </p:sp>
      <p:sp>
        <p:nvSpPr>
          <p:cNvPr id="5" name="Rectangle 4">
            <a:extLst>
              <a:ext uri="{FF2B5EF4-FFF2-40B4-BE49-F238E27FC236}">
                <a16:creationId xmlns:a16="http://schemas.microsoft.com/office/drawing/2014/main" id="{71B38E2D-E984-43D3-A15D-B35825569430}"/>
              </a:ext>
            </a:extLst>
          </p:cNvPr>
          <p:cNvSpPr/>
          <p:nvPr/>
        </p:nvSpPr>
        <p:spPr>
          <a:xfrm>
            <a:off x="561975" y="4985423"/>
            <a:ext cx="7574492" cy="1477328"/>
          </a:xfrm>
          <a:prstGeom prst="rect">
            <a:avLst/>
          </a:prstGeom>
        </p:spPr>
        <p:txBody>
          <a:bodyPr wrap="square">
            <a:spAutoFit/>
          </a:bodyPr>
          <a:lstStyle/>
          <a:p>
            <a:r>
              <a:rPr lang="en-GB" dirty="0" err="1">
                <a:latin typeface="Consolas" panose="020B0609020204030204" pitchFamily="49" charset="0"/>
              </a:rPr>
              <a:t>sess</a:t>
            </a:r>
            <a:r>
              <a:rPr lang="en-GB" dirty="0">
                <a:latin typeface="Consolas" panose="020B0609020204030204" pitchFamily="49" charset="0"/>
              </a:rPr>
              <a:t> = </a:t>
            </a:r>
            <a:r>
              <a:rPr lang="en-GB" dirty="0" err="1">
                <a:latin typeface="Consolas" panose="020B0609020204030204" pitchFamily="49" charset="0"/>
              </a:rPr>
              <a:t>tf.Session</a:t>
            </a:r>
            <a:r>
              <a:rPr lang="en-GB" dirty="0">
                <a:latin typeface="Consolas" panose="020B0609020204030204" pitchFamily="49" charset="0"/>
              </a:rPr>
              <a:t>()</a:t>
            </a:r>
            <a:br>
              <a:rPr lang="en-GB" dirty="0">
                <a:latin typeface="Consolas" panose="020B0609020204030204" pitchFamily="49" charset="0"/>
              </a:rPr>
            </a:br>
            <a:r>
              <a:rPr lang="en-GB" dirty="0" err="1">
                <a:latin typeface="Consolas" panose="020B0609020204030204" pitchFamily="49" charset="0"/>
              </a:rPr>
              <a:t>sess.run</a:t>
            </a:r>
            <a:r>
              <a:rPr lang="en-GB" dirty="0">
                <a:latin typeface="Consolas" panose="020B0609020204030204" pitchFamily="49" charset="0"/>
              </a:rPr>
              <a:t>(</a:t>
            </a:r>
            <a:r>
              <a:rPr lang="en-GB" dirty="0" err="1">
                <a:latin typeface="Consolas" panose="020B0609020204030204" pitchFamily="49" charset="0"/>
              </a:rPr>
              <a:t>tf.initialize_all_variables</a:t>
            </a:r>
            <a:r>
              <a:rPr lang="en-GB" dirty="0">
                <a:latin typeface="Consolas" panose="020B0609020204030204" pitchFamily="49" charset="0"/>
              </a:rPr>
              <a:t>())</a:t>
            </a:r>
            <a:br>
              <a:rPr lang="en-GB" dirty="0">
                <a:latin typeface="Consolas" panose="020B0609020204030204" pitchFamily="49" charset="0"/>
              </a:rPr>
            </a:br>
            <a:r>
              <a:rPr lang="en-GB" dirty="0" err="1">
                <a:latin typeface="Consolas" panose="020B0609020204030204" pitchFamily="49" charset="0"/>
              </a:rPr>
              <a:t>sess.run</a:t>
            </a:r>
            <a:r>
              <a:rPr lang="en-GB" dirty="0">
                <a:latin typeface="Consolas" panose="020B0609020204030204" pitchFamily="49" charset="0"/>
              </a:rPr>
              <a:t>(</a:t>
            </a:r>
            <a:r>
              <a:rPr lang="en-GB" dirty="0" err="1">
                <a:latin typeface="Consolas" panose="020B0609020204030204" pitchFamily="49" charset="0"/>
              </a:rPr>
              <a:t>h_i</a:t>
            </a:r>
            <a:r>
              <a:rPr lang="en-GB" dirty="0">
                <a:latin typeface="Consolas" panose="020B0609020204030204" pitchFamily="49" charset="0"/>
              </a:rPr>
              <a:t>, {x: </a:t>
            </a:r>
            <a:r>
              <a:rPr lang="en-GB" dirty="0" err="1">
                <a:latin typeface="Consolas" panose="020B0609020204030204" pitchFamily="49" charset="0"/>
              </a:rPr>
              <a:t>np.random.random</a:t>
            </a:r>
            <a:r>
              <a:rPr lang="en-GB" dirty="0">
                <a:latin typeface="Consolas" panose="020B0609020204030204" pitchFamily="49" charset="0"/>
              </a:rPr>
              <a:t>(64, 784)})</a:t>
            </a:r>
          </a:p>
          <a:p>
            <a:br>
              <a:rPr lang="en-GB" dirty="0"/>
            </a:br>
            <a:endParaRPr lang="en-GB" dirty="0"/>
          </a:p>
        </p:txBody>
      </p:sp>
    </p:spTree>
    <p:extLst>
      <p:ext uri="{BB962C8B-B14F-4D97-AF65-F5344CB8AC3E}">
        <p14:creationId xmlns:p14="http://schemas.microsoft.com/office/powerpoint/2010/main" val="76946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a:t>LAB 1: </a:t>
            </a:r>
            <a:r>
              <a:rPr lang="es-ES" dirty="0" err="1"/>
              <a:t>TensorFlow</a:t>
            </a:r>
            <a:r>
              <a:rPr lang="es-ES" dirty="0"/>
              <a:t> Operations</a:t>
            </a:r>
          </a:p>
        </p:txBody>
      </p:sp>
    </p:spTree>
    <p:extLst>
      <p:ext uri="{BB962C8B-B14F-4D97-AF65-F5344CB8AC3E}">
        <p14:creationId xmlns:p14="http://schemas.microsoft.com/office/powerpoint/2010/main" val="2012753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r>
              <a:rPr lang="es-ES" dirty="0"/>
              <a:t> 2.0</a:t>
            </a:r>
          </a:p>
        </p:txBody>
      </p:sp>
      <p:sp>
        <p:nvSpPr>
          <p:cNvPr id="8" name="Content Placeholder 8">
            <a:extLst>
              <a:ext uri="{FF2B5EF4-FFF2-40B4-BE49-F238E27FC236}">
                <a16:creationId xmlns:a16="http://schemas.microsoft.com/office/drawing/2014/main" id="{43E9922D-B4EF-4BBF-AF8B-9119F1AFBB51}"/>
              </a:ext>
            </a:extLst>
          </p:cNvPr>
          <p:cNvSpPr>
            <a:spLocks noGrp="1"/>
          </p:cNvSpPr>
          <p:nvPr>
            <p:ph idx="1"/>
          </p:nvPr>
        </p:nvSpPr>
        <p:spPr>
          <a:xfrm>
            <a:off x="1311965" y="2100470"/>
            <a:ext cx="9720471" cy="3438939"/>
          </a:xfrm>
        </p:spPr>
        <p:txBody>
          <a:bodyPr>
            <a:normAutofit fontScale="92500" lnSpcReduction="20000"/>
          </a:bodyPr>
          <a:lstStyle/>
          <a:p>
            <a:pPr marL="285750" lvl="1" indent="-285750" defTabSz="1644650">
              <a:lnSpc>
                <a:spcPct val="90000"/>
              </a:lnSpc>
              <a:spcBef>
                <a:spcPct val="0"/>
              </a:spcBef>
              <a:spcAft>
                <a:spcPct val="15000"/>
              </a:spcAft>
              <a:buChar char="•"/>
            </a:pPr>
            <a:r>
              <a:rPr lang="es-ES" sz="3700" dirty="0" err="1">
                <a:solidFill>
                  <a:srgbClr val="7030A0"/>
                </a:solidFill>
                <a:latin typeface="Tw Cen MT" panose="020B0602020104020603"/>
                <a:ea typeface="+mn-ea"/>
                <a:cs typeface="+mn-cs"/>
              </a:rPr>
              <a:t>Eager</a:t>
            </a:r>
            <a:r>
              <a:rPr lang="es-ES" sz="3700" dirty="0">
                <a:solidFill>
                  <a:srgbClr val="7030A0"/>
                </a:solidFill>
                <a:latin typeface="Tw Cen MT" panose="020B0602020104020603"/>
                <a:ea typeface="+mn-ea"/>
                <a:cs typeface="+mn-cs"/>
              </a:rPr>
              <a:t> </a:t>
            </a:r>
            <a:r>
              <a:rPr lang="es-ES" sz="3700" dirty="0" err="1">
                <a:solidFill>
                  <a:srgbClr val="7030A0"/>
                </a:solidFill>
                <a:latin typeface="Tw Cen MT" panose="020B0602020104020603"/>
                <a:ea typeface="+mn-ea"/>
                <a:cs typeface="+mn-cs"/>
              </a:rPr>
              <a:t>Execution</a:t>
            </a:r>
            <a:r>
              <a:rPr lang="es-ES" sz="3700" dirty="0">
                <a:solidFill>
                  <a:srgbClr val="7030A0"/>
                </a:solidFill>
                <a:latin typeface="Tw Cen MT" panose="020B0602020104020603"/>
                <a:ea typeface="+mn-ea"/>
                <a:cs typeface="+mn-cs"/>
              </a:rPr>
              <a:t> </a:t>
            </a:r>
            <a:r>
              <a:rPr lang="es-ES" sz="3700" dirty="0">
                <a:solidFill>
                  <a:schemeClr val="tx1">
                    <a:lumMod val="65000"/>
                    <a:lumOff val="35000"/>
                  </a:schemeClr>
                </a:solidFill>
                <a:latin typeface="Tw Cen MT" panose="020B0602020104020603"/>
                <a:ea typeface="+mn-ea"/>
                <a:cs typeface="+mn-cs"/>
              </a:rPr>
              <a:t>as default</a:t>
            </a: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No need to add </a:t>
            </a:r>
            <a:r>
              <a:rPr lang="es-ES" sz="3434" dirty="0" err="1">
                <a:solidFill>
                  <a:schemeClr val="tx1">
                    <a:lumMod val="65000"/>
                    <a:lumOff val="35000"/>
                  </a:schemeClr>
                </a:solidFill>
                <a:latin typeface="Tw Cen MT" panose="020B0602020104020603"/>
                <a:ea typeface="+mn-ea"/>
                <a:cs typeface="+mn-cs"/>
              </a:rPr>
              <a:t>tf.enable_eager_execution</a:t>
            </a:r>
            <a:r>
              <a:rPr lang="es-ES" sz="3434" dirty="0">
                <a:solidFill>
                  <a:schemeClr val="tx1">
                    <a:lumMod val="65000"/>
                    <a:lumOff val="35000"/>
                  </a:schemeClr>
                </a:solidFill>
                <a:latin typeface="Tw Cen MT" panose="020B0602020104020603"/>
                <a:ea typeface="+mn-ea"/>
                <a:cs typeface="+mn-cs"/>
              </a:rPr>
              <a:t>()</a:t>
            </a: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Blocks or Functions can be </a:t>
            </a:r>
            <a:r>
              <a:rPr lang="es-ES" sz="3434" dirty="0" err="1">
                <a:solidFill>
                  <a:schemeClr val="tx1">
                    <a:lumMod val="65000"/>
                    <a:lumOff val="35000"/>
                  </a:schemeClr>
                </a:solidFill>
                <a:latin typeface="Tw Cen MT" panose="020B0602020104020603"/>
                <a:ea typeface="+mn-ea"/>
                <a:cs typeface="+mn-cs"/>
              </a:rPr>
              <a:t>defined</a:t>
            </a:r>
            <a:r>
              <a:rPr lang="es-ES" sz="3434" dirty="0">
                <a:solidFill>
                  <a:schemeClr val="tx1">
                    <a:lumMod val="65000"/>
                    <a:lumOff val="35000"/>
                  </a:schemeClr>
                </a:solidFill>
                <a:latin typeface="Tw Cen MT" panose="020B0602020104020603"/>
                <a:ea typeface="+mn-ea"/>
                <a:cs typeface="+mn-cs"/>
              </a:rPr>
              <a:t> to be </a:t>
            </a:r>
            <a:r>
              <a:rPr lang="es-ES" sz="3434" dirty="0" err="1">
                <a:solidFill>
                  <a:schemeClr val="tx1">
                    <a:lumMod val="65000"/>
                    <a:lumOff val="35000"/>
                  </a:schemeClr>
                </a:solidFill>
                <a:latin typeface="Tw Cen MT" panose="020B0602020104020603"/>
                <a:ea typeface="+mn-ea"/>
                <a:cs typeface="+mn-cs"/>
              </a:rPr>
              <a:t>executed</a:t>
            </a:r>
            <a:r>
              <a:rPr lang="es-ES" sz="3434" dirty="0">
                <a:solidFill>
                  <a:schemeClr val="tx1">
                    <a:lumMod val="65000"/>
                    <a:lumOff val="35000"/>
                  </a:schemeClr>
                </a:solidFill>
                <a:latin typeface="Tw Cen MT" panose="020B0602020104020603"/>
                <a:ea typeface="+mn-ea"/>
                <a:cs typeface="+mn-cs"/>
              </a:rPr>
              <a:t> in </a:t>
            </a:r>
            <a:r>
              <a:rPr lang="es-ES" sz="3434" dirty="0" err="1">
                <a:solidFill>
                  <a:schemeClr val="tx1">
                    <a:lumMod val="65000"/>
                    <a:lumOff val="35000"/>
                  </a:schemeClr>
                </a:solidFill>
                <a:latin typeface="Tw Cen MT" panose="020B0602020104020603"/>
                <a:ea typeface="+mn-ea"/>
                <a:cs typeface="+mn-cs"/>
              </a:rPr>
              <a:t>graph</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mode</a:t>
            </a:r>
            <a:endParaRPr lang="es-ES" sz="3434" dirty="0">
              <a:solidFill>
                <a:schemeClr val="tx1">
                  <a:lumMod val="65000"/>
                  <a:lumOff val="35000"/>
                </a:schemeClr>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3700" dirty="0">
                <a:solidFill>
                  <a:schemeClr val="tx1">
                    <a:lumMod val="65000"/>
                    <a:lumOff val="35000"/>
                  </a:schemeClr>
                </a:solidFill>
                <a:latin typeface="Tw Cen MT" panose="020B0602020104020603"/>
                <a:ea typeface="+mn-ea"/>
                <a:cs typeface="+mn-cs"/>
              </a:rPr>
              <a:t>Less </a:t>
            </a:r>
            <a:r>
              <a:rPr lang="es-ES" sz="3700" dirty="0" err="1">
                <a:solidFill>
                  <a:schemeClr val="tx1">
                    <a:lumMod val="65000"/>
                    <a:lumOff val="35000"/>
                  </a:schemeClr>
                </a:solidFill>
                <a:latin typeface="Tw Cen MT" panose="020B0602020104020603"/>
                <a:ea typeface="+mn-ea"/>
                <a:cs typeface="+mn-cs"/>
              </a:rPr>
              <a:t>conventions</a:t>
            </a:r>
            <a:r>
              <a:rPr lang="es-ES" sz="3700" dirty="0">
                <a:solidFill>
                  <a:schemeClr val="tx1">
                    <a:lumMod val="65000"/>
                    <a:lumOff val="35000"/>
                  </a:schemeClr>
                </a:solidFill>
                <a:latin typeface="Tw Cen MT" panose="020B0602020104020603"/>
                <a:ea typeface="+mn-ea"/>
                <a:cs typeface="+mn-cs"/>
              </a:rPr>
              <a:t>, more </a:t>
            </a:r>
            <a:r>
              <a:rPr lang="es-ES" sz="3700" dirty="0" err="1">
                <a:solidFill>
                  <a:srgbClr val="7030A0"/>
                </a:solidFill>
                <a:latin typeface="Tw Cen MT" panose="020B0602020104020603"/>
                <a:ea typeface="+mn-ea"/>
                <a:cs typeface="+mn-cs"/>
              </a:rPr>
              <a:t>object-oriented</a:t>
            </a:r>
            <a:r>
              <a:rPr lang="es-ES" sz="3700" dirty="0">
                <a:solidFill>
                  <a:srgbClr val="7030A0"/>
                </a:solidFill>
                <a:latin typeface="Tw Cen MT" panose="020B0602020104020603"/>
                <a:ea typeface="+mn-ea"/>
                <a:cs typeface="+mn-cs"/>
              </a:rPr>
              <a:t> </a:t>
            </a:r>
            <a:r>
              <a:rPr lang="es-ES" sz="3500" dirty="0">
                <a:solidFill>
                  <a:schemeClr val="tx1">
                    <a:lumMod val="65000"/>
                    <a:lumOff val="35000"/>
                  </a:schemeClr>
                </a:solidFill>
                <a:latin typeface="Tw Cen MT" panose="020B0602020104020603"/>
                <a:ea typeface="+mn-ea"/>
                <a:cs typeface="+mn-cs"/>
              </a:rPr>
              <a:t>and</a:t>
            </a:r>
            <a:r>
              <a:rPr lang="es-ES" sz="3700" dirty="0">
                <a:solidFill>
                  <a:srgbClr val="7030A0"/>
                </a:solidFill>
                <a:latin typeface="Tw Cen MT" panose="020B0602020104020603"/>
                <a:ea typeface="+mn-ea"/>
                <a:cs typeface="+mn-cs"/>
              </a:rPr>
              <a:t> </a:t>
            </a:r>
            <a:r>
              <a:rPr lang="es-ES" sz="3700" dirty="0" err="1">
                <a:solidFill>
                  <a:srgbClr val="7030A0"/>
                </a:solidFill>
                <a:latin typeface="Tw Cen MT" panose="020B0602020104020603"/>
                <a:ea typeface="+mn-ea"/>
                <a:cs typeface="+mn-cs"/>
              </a:rPr>
              <a:t>pythonic</a:t>
            </a:r>
            <a:r>
              <a:rPr lang="es-ES" sz="3700" dirty="0">
                <a:solidFill>
                  <a:srgbClr val="7030A0"/>
                </a:solidFill>
                <a:latin typeface="Tw Cen MT" panose="020B0602020104020603"/>
                <a:ea typeface="+mn-ea"/>
                <a:cs typeface="+mn-cs"/>
              </a:rPr>
              <a:t> design</a:t>
            </a: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Variable_scope</a:t>
            </a:r>
            <a:r>
              <a:rPr lang="es-ES" sz="3434" dirty="0">
                <a:solidFill>
                  <a:schemeClr val="tx1">
                    <a:lumMod val="65000"/>
                    <a:lumOff val="35000"/>
                  </a:schemeClr>
                </a:solidFill>
                <a:latin typeface="Tw Cen MT" panose="020B0602020104020603"/>
                <a:ea typeface="+mn-ea"/>
                <a:cs typeface="+mn-cs"/>
              </a:rPr>
              <a:t> removed</a:t>
            </a:r>
          </a:p>
          <a:p>
            <a:pPr marL="285750" lvl="1" indent="-285750" defTabSz="1644650">
              <a:lnSpc>
                <a:spcPct val="90000"/>
              </a:lnSpc>
              <a:spcBef>
                <a:spcPct val="0"/>
              </a:spcBef>
              <a:spcAft>
                <a:spcPct val="15000"/>
              </a:spcAft>
              <a:buChar char="•"/>
            </a:pPr>
            <a:r>
              <a:rPr lang="es-ES" sz="3700" dirty="0" err="1">
                <a:solidFill>
                  <a:srgbClr val="7030A0"/>
                </a:solidFill>
                <a:latin typeface="Tw Cen MT" panose="020B0602020104020603"/>
                <a:ea typeface="+mn-ea"/>
                <a:cs typeface="+mn-cs"/>
              </a:rPr>
              <a:t>Clean</a:t>
            </a:r>
            <a:r>
              <a:rPr lang="es-ES" sz="3700" dirty="0">
                <a:solidFill>
                  <a:srgbClr val="7030A0"/>
                </a:solidFill>
                <a:latin typeface="Tw Cen MT" panose="020B0602020104020603"/>
                <a:ea typeface="+mn-ea"/>
                <a:cs typeface="+mn-cs"/>
              </a:rPr>
              <a:t> up </a:t>
            </a:r>
            <a:r>
              <a:rPr lang="es-ES" sz="3700" dirty="0">
                <a:solidFill>
                  <a:schemeClr val="tx1">
                    <a:lumMod val="65000"/>
                    <a:lumOff val="35000"/>
                  </a:schemeClr>
                </a:solidFill>
                <a:latin typeface="Tw Cen MT" panose="020B0602020104020603"/>
                <a:ea typeface="+mn-ea"/>
                <a:cs typeface="+mn-cs"/>
              </a:rPr>
              <a:t>in </a:t>
            </a:r>
            <a:r>
              <a:rPr lang="es-ES" sz="3700" dirty="0" err="1">
                <a:solidFill>
                  <a:schemeClr val="tx1">
                    <a:lumMod val="65000"/>
                    <a:lumOff val="35000"/>
                  </a:schemeClr>
                </a:solidFill>
                <a:latin typeface="Tw Cen MT" panose="020B0602020104020603"/>
                <a:ea typeface="+mn-ea"/>
                <a:cs typeface="+mn-cs"/>
              </a:rPr>
              <a:t>libraries</a:t>
            </a:r>
            <a:r>
              <a:rPr lang="es-ES" sz="3700" dirty="0">
                <a:solidFill>
                  <a:schemeClr val="tx1">
                    <a:lumMod val="65000"/>
                    <a:lumOff val="35000"/>
                  </a:schemeClr>
                </a:solidFill>
                <a:latin typeface="Tw Cen MT" panose="020B0602020104020603"/>
                <a:ea typeface="+mn-ea"/>
                <a:cs typeface="+mn-cs"/>
              </a:rPr>
              <a:t> and </a:t>
            </a:r>
            <a:r>
              <a:rPr lang="es-ES" sz="3700" dirty="0" err="1">
                <a:solidFill>
                  <a:schemeClr val="tx1">
                    <a:lumMod val="65000"/>
                    <a:lumOff val="35000"/>
                  </a:schemeClr>
                </a:solidFill>
                <a:latin typeface="Tw Cen MT" panose="020B0602020104020603"/>
                <a:ea typeface="+mn-ea"/>
                <a:cs typeface="+mn-cs"/>
              </a:rPr>
              <a:t>contrib</a:t>
            </a:r>
            <a:endParaRPr lang="es-ES" sz="3700" dirty="0">
              <a:solidFill>
                <a:schemeClr val="tx1">
                  <a:lumMod val="65000"/>
                  <a:lumOff val="35000"/>
                </a:schemeClr>
              </a:solidFill>
              <a:latin typeface="Tw Cen MT" panose="020B0602020104020603"/>
              <a:ea typeface="+mn-ea"/>
              <a:cs typeface="+mn-cs"/>
            </a:endParaRPr>
          </a:p>
        </p:txBody>
      </p:sp>
    </p:spTree>
    <p:extLst>
      <p:ext uri="{BB962C8B-B14F-4D97-AF65-F5344CB8AC3E}">
        <p14:creationId xmlns:p14="http://schemas.microsoft.com/office/powerpoint/2010/main" val="3143511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264CF80-3E78-466A-8D02-6500B508A158}"/>
              </a:ext>
            </a:extLst>
          </p:cNvPr>
          <p:cNvSpPr>
            <a:spLocks noGrp="1"/>
          </p:cNvSpPr>
          <p:nvPr>
            <p:ph type="ftr" sz="quarter" idx="4294967295"/>
          </p:nvPr>
        </p:nvSpPr>
        <p:spPr>
          <a:xfrm>
            <a:off x="6485" y="6356350"/>
            <a:ext cx="1861224" cy="365125"/>
          </a:xfrm>
          <a:prstGeom prst="rect">
            <a:avLst/>
          </a:prstGeom>
        </p:spPr>
        <p:txBody>
          <a:bodyPr/>
          <a:lstStyle/>
          <a:p>
            <a:endParaRPr lang="es-ES" dirty="0"/>
          </a:p>
        </p:txBody>
      </p:sp>
      <p:sp>
        <p:nvSpPr>
          <p:cNvPr id="5" name="Slide Number Placeholder 4">
            <a:extLst>
              <a:ext uri="{FF2B5EF4-FFF2-40B4-BE49-F238E27FC236}">
                <a16:creationId xmlns:a16="http://schemas.microsoft.com/office/drawing/2014/main" id="{0DEA1307-512D-437B-90D2-F901E65D459C}"/>
              </a:ext>
            </a:extLst>
          </p:cNvPr>
          <p:cNvSpPr>
            <a:spLocks noGrp="1"/>
          </p:cNvSpPr>
          <p:nvPr>
            <p:ph type="sldNum" sz="quarter" idx="4294967295"/>
          </p:nvPr>
        </p:nvSpPr>
        <p:spPr>
          <a:xfrm>
            <a:off x="11245174" y="6375468"/>
            <a:ext cx="770106" cy="365125"/>
          </a:xfrm>
          <a:prstGeom prst="rect">
            <a:avLst/>
          </a:prstGeom>
        </p:spPr>
        <p:txBody>
          <a:bodyPr/>
          <a:lstStyle/>
          <a:p>
            <a:fld id="{88CB616A-2EDE-4F93-81C7-BE29C9C217CB}" type="slidenum">
              <a:rPr lang="es-ES" smtClean="0"/>
              <a:pPr/>
              <a:t>37</a:t>
            </a:fld>
            <a:endParaRPr lang="es-ES" dirty="0"/>
          </a:p>
        </p:txBody>
      </p:sp>
      <p:pic>
        <p:nvPicPr>
          <p:cNvPr id="8" name="Picture 7" descr="A close up of a black background&#10;&#10;Description generated with high confidence">
            <a:extLst>
              <a:ext uri="{FF2B5EF4-FFF2-40B4-BE49-F238E27FC236}">
                <a16:creationId xmlns:a16="http://schemas.microsoft.com/office/drawing/2014/main" id="{8EE6A1E5-A2AE-4409-9335-841B5ABF9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603480" cy="6858000"/>
          </a:xfrm>
          <a:prstGeom prst="rect">
            <a:avLst/>
          </a:prstGeom>
        </p:spPr>
      </p:pic>
      <p:sp>
        <p:nvSpPr>
          <p:cNvPr id="9" name="Title 3">
            <a:extLst>
              <a:ext uri="{FF2B5EF4-FFF2-40B4-BE49-F238E27FC236}">
                <a16:creationId xmlns:a16="http://schemas.microsoft.com/office/drawing/2014/main" id="{4187571B-B442-42B5-82CA-6B2BEAB7A3D4}"/>
              </a:ext>
            </a:extLst>
          </p:cNvPr>
          <p:cNvSpPr txBox="1">
            <a:spLocks/>
          </p:cNvSpPr>
          <p:nvPr/>
        </p:nvSpPr>
        <p:spPr>
          <a:xfrm>
            <a:off x="6485" y="0"/>
            <a:ext cx="12596995" cy="594986"/>
          </a:xfrm>
          <a:prstGeom prst="rect">
            <a:avLst/>
          </a:prstGeom>
        </p:spPr>
        <p:txBody>
          <a:bodyPr vert="horz" lIns="91440" tIns="45720" rIns="91440" bIns="45720" rtlCol="0" anchor="ctr">
            <a:no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B050"/>
                </a:solidFill>
              </a:rPr>
              <a:t>SHALL WE PLAY A LITTLE GAME?</a:t>
            </a:r>
          </a:p>
        </p:txBody>
      </p:sp>
    </p:spTree>
    <p:extLst>
      <p:ext uri="{BB962C8B-B14F-4D97-AF65-F5344CB8AC3E}">
        <p14:creationId xmlns:p14="http://schemas.microsoft.com/office/powerpoint/2010/main" val="1506256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A </a:t>
            </a:r>
            <a:r>
              <a:rPr lang="es-ES" sz="4800" dirty="0">
                <a:solidFill>
                  <a:srgbClr val="01DBFF"/>
                </a:solidFill>
              </a:rPr>
              <a:t>SIMPLE </a:t>
            </a:r>
            <a:r>
              <a:rPr lang="es-ES" sz="4800" dirty="0">
                <a:solidFill>
                  <a:srgbClr val="43536D"/>
                </a:solidFill>
              </a:rPr>
              <a:t>EXAMPLE</a:t>
            </a:r>
          </a:p>
        </p:txBody>
      </p:sp>
      <p:graphicFrame>
        <p:nvGraphicFramePr>
          <p:cNvPr id="8" name="Table 7">
            <a:extLst>
              <a:ext uri="{FF2B5EF4-FFF2-40B4-BE49-F238E27FC236}">
                <a16:creationId xmlns:a16="http://schemas.microsoft.com/office/drawing/2014/main" id="{9EF6BBFA-C67B-451E-AA92-42142A47BA8A}"/>
              </a:ext>
            </a:extLst>
          </p:cNvPr>
          <p:cNvGraphicFramePr>
            <a:graphicFrameLocks noGrp="1"/>
          </p:cNvGraphicFramePr>
          <p:nvPr>
            <p:extLst/>
          </p:nvPr>
        </p:nvGraphicFramePr>
        <p:xfrm>
          <a:off x="1613876" y="1785555"/>
          <a:ext cx="2016954" cy="1954170"/>
        </p:xfrm>
        <a:graphic>
          <a:graphicData uri="http://schemas.openxmlformats.org/drawingml/2006/table">
            <a:tbl>
              <a:tblPr/>
              <a:tblGrid>
                <a:gridCol w="224106">
                  <a:extLst>
                    <a:ext uri="{9D8B030D-6E8A-4147-A177-3AD203B41FA5}">
                      <a16:colId xmlns:a16="http://schemas.microsoft.com/office/drawing/2014/main" val="3837050106"/>
                    </a:ext>
                  </a:extLst>
                </a:gridCol>
                <a:gridCol w="224106">
                  <a:extLst>
                    <a:ext uri="{9D8B030D-6E8A-4147-A177-3AD203B41FA5}">
                      <a16:colId xmlns:a16="http://schemas.microsoft.com/office/drawing/2014/main" val="2273665965"/>
                    </a:ext>
                  </a:extLst>
                </a:gridCol>
                <a:gridCol w="224106">
                  <a:extLst>
                    <a:ext uri="{9D8B030D-6E8A-4147-A177-3AD203B41FA5}">
                      <a16:colId xmlns:a16="http://schemas.microsoft.com/office/drawing/2014/main" val="3111928208"/>
                    </a:ext>
                  </a:extLst>
                </a:gridCol>
                <a:gridCol w="224106">
                  <a:extLst>
                    <a:ext uri="{9D8B030D-6E8A-4147-A177-3AD203B41FA5}">
                      <a16:colId xmlns:a16="http://schemas.microsoft.com/office/drawing/2014/main" val="1214507764"/>
                    </a:ext>
                  </a:extLst>
                </a:gridCol>
                <a:gridCol w="224106">
                  <a:extLst>
                    <a:ext uri="{9D8B030D-6E8A-4147-A177-3AD203B41FA5}">
                      <a16:colId xmlns:a16="http://schemas.microsoft.com/office/drawing/2014/main" val="2336591366"/>
                    </a:ext>
                  </a:extLst>
                </a:gridCol>
                <a:gridCol w="224106">
                  <a:extLst>
                    <a:ext uri="{9D8B030D-6E8A-4147-A177-3AD203B41FA5}">
                      <a16:colId xmlns:a16="http://schemas.microsoft.com/office/drawing/2014/main" val="1526782935"/>
                    </a:ext>
                  </a:extLst>
                </a:gridCol>
                <a:gridCol w="224106">
                  <a:extLst>
                    <a:ext uri="{9D8B030D-6E8A-4147-A177-3AD203B41FA5}">
                      <a16:colId xmlns:a16="http://schemas.microsoft.com/office/drawing/2014/main" val="330854734"/>
                    </a:ext>
                  </a:extLst>
                </a:gridCol>
                <a:gridCol w="224106">
                  <a:extLst>
                    <a:ext uri="{9D8B030D-6E8A-4147-A177-3AD203B41FA5}">
                      <a16:colId xmlns:a16="http://schemas.microsoft.com/office/drawing/2014/main" val="3843032989"/>
                    </a:ext>
                  </a:extLst>
                </a:gridCol>
                <a:gridCol w="224106">
                  <a:extLst>
                    <a:ext uri="{9D8B030D-6E8A-4147-A177-3AD203B41FA5}">
                      <a16:colId xmlns:a16="http://schemas.microsoft.com/office/drawing/2014/main" val="464916719"/>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06186956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68580905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008136373"/>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43818243"/>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06829126"/>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63829311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379242204"/>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918251736"/>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95853997"/>
                  </a:ext>
                </a:extLst>
              </a:tr>
            </a:tbl>
          </a:graphicData>
        </a:graphic>
      </p:graphicFrame>
      <p:graphicFrame>
        <p:nvGraphicFramePr>
          <p:cNvPr id="10" name="Table 9">
            <a:extLst>
              <a:ext uri="{FF2B5EF4-FFF2-40B4-BE49-F238E27FC236}">
                <a16:creationId xmlns:a16="http://schemas.microsoft.com/office/drawing/2014/main" id="{DEA80448-EAD0-4A28-AE8B-85F3130CBEF9}"/>
              </a:ext>
            </a:extLst>
          </p:cNvPr>
          <p:cNvGraphicFramePr>
            <a:graphicFrameLocks noGrp="1"/>
          </p:cNvGraphicFramePr>
          <p:nvPr>
            <p:extLst/>
          </p:nvPr>
        </p:nvGraphicFramePr>
        <p:xfrm>
          <a:off x="1613876" y="4098207"/>
          <a:ext cx="2016954" cy="1954170"/>
        </p:xfrm>
        <a:graphic>
          <a:graphicData uri="http://schemas.openxmlformats.org/drawingml/2006/table">
            <a:tbl>
              <a:tblPr/>
              <a:tblGrid>
                <a:gridCol w="224106">
                  <a:extLst>
                    <a:ext uri="{9D8B030D-6E8A-4147-A177-3AD203B41FA5}">
                      <a16:colId xmlns:a16="http://schemas.microsoft.com/office/drawing/2014/main" val="2961210355"/>
                    </a:ext>
                  </a:extLst>
                </a:gridCol>
                <a:gridCol w="224106">
                  <a:extLst>
                    <a:ext uri="{9D8B030D-6E8A-4147-A177-3AD203B41FA5}">
                      <a16:colId xmlns:a16="http://schemas.microsoft.com/office/drawing/2014/main" val="969231352"/>
                    </a:ext>
                  </a:extLst>
                </a:gridCol>
                <a:gridCol w="224106">
                  <a:extLst>
                    <a:ext uri="{9D8B030D-6E8A-4147-A177-3AD203B41FA5}">
                      <a16:colId xmlns:a16="http://schemas.microsoft.com/office/drawing/2014/main" val="3386392604"/>
                    </a:ext>
                  </a:extLst>
                </a:gridCol>
                <a:gridCol w="224106">
                  <a:extLst>
                    <a:ext uri="{9D8B030D-6E8A-4147-A177-3AD203B41FA5}">
                      <a16:colId xmlns:a16="http://schemas.microsoft.com/office/drawing/2014/main" val="1370397609"/>
                    </a:ext>
                  </a:extLst>
                </a:gridCol>
                <a:gridCol w="224106">
                  <a:extLst>
                    <a:ext uri="{9D8B030D-6E8A-4147-A177-3AD203B41FA5}">
                      <a16:colId xmlns:a16="http://schemas.microsoft.com/office/drawing/2014/main" val="1254323636"/>
                    </a:ext>
                  </a:extLst>
                </a:gridCol>
                <a:gridCol w="224106">
                  <a:extLst>
                    <a:ext uri="{9D8B030D-6E8A-4147-A177-3AD203B41FA5}">
                      <a16:colId xmlns:a16="http://schemas.microsoft.com/office/drawing/2014/main" val="2225520315"/>
                    </a:ext>
                  </a:extLst>
                </a:gridCol>
                <a:gridCol w="224106">
                  <a:extLst>
                    <a:ext uri="{9D8B030D-6E8A-4147-A177-3AD203B41FA5}">
                      <a16:colId xmlns:a16="http://schemas.microsoft.com/office/drawing/2014/main" val="31742356"/>
                    </a:ext>
                  </a:extLst>
                </a:gridCol>
                <a:gridCol w="224106">
                  <a:extLst>
                    <a:ext uri="{9D8B030D-6E8A-4147-A177-3AD203B41FA5}">
                      <a16:colId xmlns:a16="http://schemas.microsoft.com/office/drawing/2014/main" val="2364463958"/>
                    </a:ext>
                  </a:extLst>
                </a:gridCol>
                <a:gridCol w="224106">
                  <a:extLst>
                    <a:ext uri="{9D8B030D-6E8A-4147-A177-3AD203B41FA5}">
                      <a16:colId xmlns:a16="http://schemas.microsoft.com/office/drawing/2014/main" val="2795145736"/>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85760107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2315080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23994178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37000736"/>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6820188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216141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8354244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83139136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65264733"/>
                  </a:ext>
                </a:extLst>
              </a:tr>
            </a:tbl>
          </a:graphicData>
        </a:graphic>
      </p:graphicFrame>
      <p:sp>
        <p:nvSpPr>
          <p:cNvPr id="11" name="Rectangle 10">
            <a:extLst>
              <a:ext uri="{FF2B5EF4-FFF2-40B4-BE49-F238E27FC236}">
                <a16:creationId xmlns:a16="http://schemas.microsoft.com/office/drawing/2014/main" id="{B633C3FA-5CAA-46A6-A52B-FF4E087D730B}"/>
              </a:ext>
            </a:extLst>
          </p:cNvPr>
          <p:cNvSpPr/>
          <p:nvPr/>
        </p:nvSpPr>
        <p:spPr bwMode="auto">
          <a:xfrm>
            <a:off x="4826065" y="2000792"/>
            <a:ext cx="3361593" cy="1494041"/>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15F0BAA-F0B4-4DB1-A1AD-D99D3AF250F6}"/>
              </a:ext>
            </a:extLst>
          </p:cNvPr>
          <p:cNvSpPr/>
          <p:nvPr/>
        </p:nvSpPr>
        <p:spPr bwMode="auto">
          <a:xfrm>
            <a:off x="4826065" y="4313443"/>
            <a:ext cx="3361593" cy="1494041"/>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9FB69B94-7DAD-4676-B2FE-714D64C6D9B9}"/>
              </a:ext>
            </a:extLst>
          </p:cNvPr>
          <p:cNvSpPr txBox="1"/>
          <p:nvPr/>
        </p:nvSpPr>
        <p:spPr>
          <a:xfrm flipH="1">
            <a:off x="5931654" y="2304274"/>
            <a:ext cx="1549083" cy="887000"/>
          </a:xfrm>
          <a:prstGeom prst="rect">
            <a:avLst/>
          </a:prstGeom>
          <a:noFill/>
        </p:spPr>
        <p:txBody>
          <a:bodyPr wrap="square" lIns="179285" tIns="143428" rIns="179285" bIns="143428" rtlCol="0">
            <a:spAutoFit/>
          </a:bodyPr>
          <a:lstStyle/>
          <a:p>
            <a:pPr>
              <a:lnSpc>
                <a:spcPct val="90000"/>
              </a:lnSpc>
              <a:spcAft>
                <a:spcPts val="588"/>
              </a:spcAft>
            </a:pPr>
            <a:r>
              <a:rPr lang="es-ES" sz="4313" i="1" dirty="0">
                <a:solidFill>
                  <a:srgbClr val="008272"/>
                </a:solidFill>
              </a:rPr>
              <a:t>f(x)</a:t>
            </a:r>
            <a:endParaRPr lang="en-GB" sz="4313" i="1" dirty="0" err="1">
              <a:solidFill>
                <a:srgbClr val="008272"/>
              </a:solidFill>
            </a:endParaRPr>
          </a:p>
        </p:txBody>
      </p:sp>
      <p:sp>
        <p:nvSpPr>
          <p:cNvPr id="15" name="TextBox 14">
            <a:extLst>
              <a:ext uri="{FF2B5EF4-FFF2-40B4-BE49-F238E27FC236}">
                <a16:creationId xmlns:a16="http://schemas.microsoft.com/office/drawing/2014/main" id="{815C9895-AC08-4525-9AF6-B2BCE4F3A4AF}"/>
              </a:ext>
            </a:extLst>
          </p:cNvPr>
          <p:cNvSpPr txBox="1"/>
          <p:nvPr/>
        </p:nvSpPr>
        <p:spPr>
          <a:xfrm flipH="1">
            <a:off x="5931653" y="4616925"/>
            <a:ext cx="1549083" cy="887000"/>
          </a:xfrm>
          <a:prstGeom prst="rect">
            <a:avLst/>
          </a:prstGeom>
          <a:noFill/>
        </p:spPr>
        <p:txBody>
          <a:bodyPr wrap="square" lIns="179285" tIns="143428" rIns="179285" bIns="143428" rtlCol="0">
            <a:spAutoFit/>
          </a:bodyPr>
          <a:lstStyle/>
          <a:p>
            <a:pPr>
              <a:lnSpc>
                <a:spcPct val="90000"/>
              </a:lnSpc>
              <a:spcAft>
                <a:spcPts val="588"/>
              </a:spcAft>
            </a:pPr>
            <a:r>
              <a:rPr lang="es-ES" sz="4313" i="1" dirty="0">
                <a:solidFill>
                  <a:srgbClr val="008272"/>
                </a:solidFill>
              </a:rPr>
              <a:t>f(x)</a:t>
            </a:r>
            <a:endParaRPr lang="en-GB" sz="4313" i="1" dirty="0" err="1">
              <a:solidFill>
                <a:srgbClr val="008272"/>
              </a:solidFill>
            </a:endParaRPr>
          </a:p>
        </p:txBody>
      </p:sp>
      <p:cxnSp>
        <p:nvCxnSpPr>
          <p:cNvPr id="16" name="Straight Arrow Connector 15">
            <a:extLst>
              <a:ext uri="{FF2B5EF4-FFF2-40B4-BE49-F238E27FC236}">
                <a16:creationId xmlns:a16="http://schemas.microsoft.com/office/drawing/2014/main" id="{E1C167A3-1EAE-44D8-B203-486412A9D091}"/>
              </a:ext>
            </a:extLst>
          </p:cNvPr>
          <p:cNvCxnSpPr>
            <a:cxnSpLocks/>
            <a:stCxn id="8" idx="3"/>
            <a:endCxn id="11" idx="1"/>
          </p:cNvCxnSpPr>
          <p:nvPr/>
        </p:nvCxnSpPr>
        <p:spPr>
          <a:xfrm flipV="1">
            <a:off x="3630830" y="2747813"/>
            <a:ext cx="1195235" cy="1482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83BA46F-FA9A-4AD9-A4FA-361A0D30D7E4}"/>
              </a:ext>
            </a:extLst>
          </p:cNvPr>
          <p:cNvCxnSpPr>
            <a:cxnSpLocks/>
            <a:stCxn id="10" idx="3"/>
            <a:endCxn id="12" idx="1"/>
          </p:cNvCxnSpPr>
          <p:nvPr/>
        </p:nvCxnSpPr>
        <p:spPr>
          <a:xfrm flipV="1">
            <a:off x="3630830" y="5060464"/>
            <a:ext cx="1195235" cy="148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49E6C7-708D-43B2-AE4C-89C4892F0FA2}"/>
              </a:ext>
            </a:extLst>
          </p:cNvPr>
          <p:cNvCxnSpPr>
            <a:cxnSpLocks/>
            <a:stCxn id="12" idx="3"/>
            <a:endCxn id="29" idx="3"/>
          </p:cNvCxnSpPr>
          <p:nvPr/>
        </p:nvCxnSpPr>
        <p:spPr>
          <a:xfrm>
            <a:off x="8187658" y="5060464"/>
            <a:ext cx="1195233"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FD47949-099C-4083-BCEA-8900E62193D8}"/>
              </a:ext>
            </a:extLst>
          </p:cNvPr>
          <p:cNvCxnSpPr>
            <a:cxnSpLocks/>
            <a:stCxn id="11" idx="3"/>
          </p:cNvCxnSpPr>
          <p:nvPr/>
        </p:nvCxnSpPr>
        <p:spPr>
          <a:xfrm>
            <a:off x="8187658" y="2747812"/>
            <a:ext cx="1195233"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DEAA66A-056D-46F8-97AD-258782C0B793}"/>
              </a:ext>
            </a:extLst>
          </p:cNvPr>
          <p:cNvSpPr txBox="1"/>
          <p:nvPr/>
        </p:nvSpPr>
        <p:spPr>
          <a:xfrm flipH="1">
            <a:off x="9338069" y="2303830"/>
            <a:ext cx="1150413" cy="887075"/>
          </a:xfrm>
          <a:prstGeom prst="rect">
            <a:avLst/>
          </a:prstGeom>
          <a:noFill/>
        </p:spPr>
        <p:txBody>
          <a:bodyPr wrap="square" lIns="179285" tIns="143428" rIns="179285" bIns="143428" rtlCol="0">
            <a:spAutoFit/>
          </a:bodyPr>
          <a:lstStyle/>
          <a:p>
            <a:pPr>
              <a:lnSpc>
                <a:spcPct val="90000"/>
              </a:lnSpc>
              <a:spcAft>
                <a:spcPts val="588"/>
              </a:spcAft>
            </a:pPr>
            <a:r>
              <a:rPr lang="es-ES" sz="4313" i="1" dirty="0">
                <a:solidFill>
                  <a:srgbClr val="008272"/>
                </a:solidFill>
              </a:rPr>
              <a:t>“X”</a:t>
            </a:r>
            <a:endParaRPr lang="en-GB" sz="4313" i="1" dirty="0" err="1">
              <a:solidFill>
                <a:srgbClr val="008272"/>
              </a:solidFill>
            </a:endParaRPr>
          </a:p>
        </p:txBody>
      </p:sp>
      <p:sp>
        <p:nvSpPr>
          <p:cNvPr id="29" name="TextBox 28">
            <a:extLst>
              <a:ext uri="{FF2B5EF4-FFF2-40B4-BE49-F238E27FC236}">
                <a16:creationId xmlns:a16="http://schemas.microsoft.com/office/drawing/2014/main" id="{156063D3-E0CB-4FB0-8833-23A2DA06A640}"/>
              </a:ext>
            </a:extLst>
          </p:cNvPr>
          <p:cNvSpPr txBox="1"/>
          <p:nvPr/>
        </p:nvSpPr>
        <p:spPr>
          <a:xfrm flipH="1">
            <a:off x="9382891" y="4616926"/>
            <a:ext cx="1419339" cy="887075"/>
          </a:xfrm>
          <a:prstGeom prst="rect">
            <a:avLst/>
          </a:prstGeom>
          <a:noFill/>
        </p:spPr>
        <p:txBody>
          <a:bodyPr wrap="square" lIns="179285" tIns="143428" rIns="179285" bIns="143428" rtlCol="0">
            <a:spAutoFit/>
          </a:bodyPr>
          <a:lstStyle/>
          <a:p>
            <a:pPr>
              <a:lnSpc>
                <a:spcPct val="90000"/>
              </a:lnSpc>
              <a:spcAft>
                <a:spcPts val="588"/>
              </a:spcAft>
            </a:pPr>
            <a:r>
              <a:rPr lang="es-ES" sz="4313" i="1" dirty="0">
                <a:solidFill>
                  <a:srgbClr val="008272"/>
                </a:solidFill>
              </a:rPr>
              <a:t>“O”</a:t>
            </a:r>
            <a:endParaRPr lang="en-GB" sz="4313" i="1" dirty="0" err="1">
              <a:solidFill>
                <a:srgbClr val="008272"/>
              </a:solidFill>
            </a:endParaRPr>
          </a:p>
        </p:txBody>
      </p:sp>
    </p:spTree>
    <p:extLst>
      <p:ext uri="{BB962C8B-B14F-4D97-AF65-F5344CB8AC3E}">
        <p14:creationId xmlns:p14="http://schemas.microsoft.com/office/powerpoint/2010/main" val="723751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extLst/>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grpSp>
        <p:nvGrpSpPr>
          <p:cNvPr id="272" name="Group 271">
            <a:extLst>
              <a:ext uri="{FF2B5EF4-FFF2-40B4-BE49-F238E27FC236}">
                <a16:creationId xmlns:a16="http://schemas.microsoft.com/office/drawing/2014/main" id="{8E26E185-91C8-486E-B32F-94EDDE56A940}"/>
              </a:ext>
            </a:extLst>
          </p:cNvPr>
          <p:cNvGrpSpPr/>
          <p:nvPr/>
        </p:nvGrpSpPr>
        <p:grpSpPr>
          <a:xfrm>
            <a:off x="3406726" y="1991755"/>
            <a:ext cx="4780932" cy="615522"/>
            <a:chOff x="3475037" y="1573998"/>
            <a:chExt cx="4876800" cy="627864"/>
          </a:xfrm>
        </p:grpSpPr>
        <p:sp>
          <p:nvSpPr>
            <p:cNvPr id="273" name="Rectangle 272">
              <a:extLst>
                <a:ext uri="{FF2B5EF4-FFF2-40B4-BE49-F238E27FC236}">
                  <a16:creationId xmlns:a16="http://schemas.microsoft.com/office/drawing/2014/main" id="{FC70A3E0-8D97-4A2B-89F7-4048D0653120}"/>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91F10F9E-27F6-4D51-BC83-C034A9819F7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BF1539E4-3F46-4D85-B4FE-2ED0485BF181}"/>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E09E1A08-8D9A-4A29-8666-A6BDD762538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584F5EAA-3841-41DC-BB8D-1AC723B060B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920B2978-4026-4494-B1A1-BFB03D5167DC}"/>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07C0B185-9FE2-44C7-9899-15CC40A5C061}"/>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D251156E-D53F-4A04-B0FD-E8427F466FA6}"/>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3BFA3720-D934-4770-A20F-C2C8011DCCCF}"/>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EE5A89B3-177F-4E0C-879C-84B9D4AF4808}"/>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A55BDA90-C4C0-45E3-9B33-7B544118B158}"/>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655C101C-99B6-4517-BE65-DAA38110F533}"/>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31525B69-D9FB-4155-AB58-4365B0DA2BFA}"/>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70455A6C-692B-486F-814C-A099C84AB1D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C1866222-60F0-4E36-BE99-852B232ACE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88" name="TextBox 287">
              <a:extLst>
                <a:ext uri="{FF2B5EF4-FFF2-40B4-BE49-F238E27FC236}">
                  <a16:creationId xmlns:a16="http://schemas.microsoft.com/office/drawing/2014/main" id="{FE6435EE-8FC8-4C15-A035-D7C2BE96A31C}"/>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grpSp>
        <p:nvGrpSpPr>
          <p:cNvPr id="289" name="Group 288">
            <a:extLst>
              <a:ext uri="{FF2B5EF4-FFF2-40B4-BE49-F238E27FC236}">
                <a16:creationId xmlns:a16="http://schemas.microsoft.com/office/drawing/2014/main" id="{7EBD1F41-7646-44C3-BCEA-8CA05D93245B}"/>
              </a:ext>
            </a:extLst>
          </p:cNvPr>
          <p:cNvGrpSpPr/>
          <p:nvPr/>
        </p:nvGrpSpPr>
        <p:grpSpPr>
          <a:xfrm>
            <a:off x="3386494" y="1618245"/>
            <a:ext cx="4801166" cy="615522"/>
            <a:chOff x="3454399" y="2335998"/>
            <a:chExt cx="4897439" cy="627864"/>
          </a:xfrm>
        </p:grpSpPr>
        <p:cxnSp>
          <p:nvCxnSpPr>
            <p:cNvPr id="290" name="Straight Arrow Connector 289">
              <a:extLst>
                <a:ext uri="{FF2B5EF4-FFF2-40B4-BE49-F238E27FC236}">
                  <a16:creationId xmlns:a16="http://schemas.microsoft.com/office/drawing/2014/main" id="{ECE308D3-91E1-45FE-8580-ACBB7F7EF955}"/>
                </a:ext>
              </a:extLst>
            </p:cNvPr>
            <p:cNvCxnSpPr>
              <a:cxnSpLocks/>
            </p:cNvCxnSpPr>
            <p:nvPr/>
          </p:nvCxnSpPr>
          <p:spPr>
            <a:xfrm>
              <a:off x="3454399" y="2811462"/>
              <a:ext cx="489743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232ADDC8-6EE7-4A11-AFD5-B3E9B59E403E}"/>
                    </a:ext>
                  </a:extLst>
                </p:cNvPr>
                <p:cNvSpPr txBox="1"/>
                <p:nvPr/>
              </p:nvSpPr>
              <p:spPr>
                <a:xfrm>
                  <a:off x="3475038" y="2335998"/>
                  <a:ext cx="4876800" cy="627864"/>
                </a:xfrm>
                <a:prstGeom prst="rect">
                  <a:avLst/>
                </a:prstGeom>
                <a:noFill/>
              </p:spPr>
              <p:txBody>
                <a:bodyPr wrap="square" lIns="179285" tIns="143428" rIns="179285" bIns="143428" rtlCol="0">
                  <a:spAutoFit/>
                </a:bodyPr>
                <a:lstStyle/>
                <a:p>
                  <a:pPr algn="ctr">
                    <a:lnSpc>
                      <a:spcPct val="90000"/>
                    </a:lnSpc>
                    <a:spcAft>
                      <a:spcPts val="588"/>
                    </a:spcAft>
                  </a:pPr>
                  <a:r>
                    <a:rPr lang="es-ES" sz="2353" dirty="0">
                      <a:solidFill>
                        <a:srgbClr val="008272"/>
                      </a:solidFill>
                    </a:rPr>
                    <a:t>81 </a:t>
                  </a:r>
                  <a:r>
                    <a:rPr lang="es-ES" sz="2353" dirty="0" err="1">
                      <a:solidFill>
                        <a:srgbClr val="008272"/>
                      </a:solidFill>
                    </a:rPr>
                    <a:t>values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𝑥</m:t>
                          </m:r>
                        </m:e>
                      </m:acc>
                    </m:oMath>
                  </a14:m>
                  <a:r>
                    <a:rPr lang="es-ES" sz="2353" dirty="0">
                      <a:solidFill>
                        <a:srgbClr val="008272"/>
                      </a:solidFill>
                    </a:rPr>
                    <a:t>)</a:t>
                  </a:r>
                  <a:endParaRPr lang="en-GB" sz="2353" dirty="0" err="1">
                    <a:solidFill>
                      <a:srgbClr val="008272"/>
                    </a:solidFill>
                  </a:endParaRPr>
                </a:p>
              </p:txBody>
            </p:sp>
          </mc:Choice>
          <mc:Fallback xmlns="">
            <p:sp>
              <p:nvSpPr>
                <p:cNvPr id="291" name="TextBox 290">
                  <a:extLst>
                    <a:ext uri="{FF2B5EF4-FFF2-40B4-BE49-F238E27FC236}">
                      <a16:creationId xmlns:a16="http://schemas.microsoft.com/office/drawing/2014/main" id="{232ADDC8-6EE7-4A11-AFD5-B3E9B59E403E}"/>
                    </a:ext>
                  </a:extLst>
                </p:cNvPr>
                <p:cNvSpPr txBox="1">
                  <a:spLocks noRot="1" noChangeAspect="1" noMove="1" noResize="1" noEditPoints="1" noAdjustHandles="1" noChangeArrowheads="1" noChangeShapeType="1" noTextEdit="1"/>
                </p:cNvSpPr>
                <p:nvPr/>
              </p:nvSpPr>
              <p:spPr>
                <a:xfrm>
                  <a:off x="3475038" y="2335998"/>
                  <a:ext cx="4876800" cy="627864"/>
                </a:xfrm>
                <a:prstGeom prst="rect">
                  <a:avLst/>
                </a:prstGeom>
                <a:blipFill>
                  <a:blip r:embed="rId3"/>
                  <a:stretch>
                    <a:fillRect t="-5941" b="-4950"/>
                  </a:stretch>
                </a:blipFill>
              </p:spPr>
              <p:txBody>
                <a:bodyPr/>
                <a:lstStyle/>
                <a:p>
                  <a:r>
                    <a:rPr lang="en-GB">
                      <a:noFill/>
                    </a:rPr>
                    <a:t> </a:t>
                  </a:r>
                </a:p>
              </p:txBody>
            </p:sp>
          </mc:Fallback>
        </mc:AlternateContent>
      </p:grpSp>
      <p:grpSp>
        <p:nvGrpSpPr>
          <p:cNvPr id="292" name="Group 291">
            <a:extLst>
              <a:ext uri="{FF2B5EF4-FFF2-40B4-BE49-F238E27FC236}">
                <a16:creationId xmlns:a16="http://schemas.microsoft.com/office/drawing/2014/main" id="{7D1CB7A2-09F8-43A2-8991-4943376AAAC1}"/>
              </a:ext>
            </a:extLst>
          </p:cNvPr>
          <p:cNvGrpSpPr/>
          <p:nvPr/>
        </p:nvGrpSpPr>
        <p:grpSpPr>
          <a:xfrm>
            <a:off x="3556131" y="2495531"/>
            <a:ext cx="4482123" cy="1312389"/>
            <a:chOff x="3627438" y="2545043"/>
            <a:chExt cx="4571999" cy="1338705"/>
          </a:xfrm>
        </p:grpSpPr>
        <p:grpSp>
          <p:nvGrpSpPr>
            <p:cNvPr id="293" name="Group 292">
              <a:extLst>
                <a:ext uri="{FF2B5EF4-FFF2-40B4-BE49-F238E27FC236}">
                  <a16:creationId xmlns:a16="http://schemas.microsoft.com/office/drawing/2014/main" id="{287845F3-0789-4CC9-8F9D-692926AB7CBE}"/>
                </a:ext>
              </a:extLst>
            </p:cNvPr>
            <p:cNvGrpSpPr/>
            <p:nvPr/>
          </p:nvGrpSpPr>
          <p:grpSpPr>
            <a:xfrm>
              <a:off x="4880951" y="3358670"/>
              <a:ext cx="435429" cy="525078"/>
              <a:chOff x="4880951" y="3358670"/>
              <a:chExt cx="435429" cy="525078"/>
            </a:xfrm>
          </p:grpSpPr>
          <p:sp>
            <p:nvSpPr>
              <p:cNvPr id="306" name="Flowchart: Connector 305">
                <a:extLst>
                  <a:ext uri="{FF2B5EF4-FFF2-40B4-BE49-F238E27FC236}">
                    <a16:creationId xmlns:a16="http://schemas.microsoft.com/office/drawing/2014/main" id="{D71A0844-84B8-4BEF-93AE-82870A5D83E2}"/>
                  </a:ext>
                </a:extLst>
              </p:cNvPr>
              <p:cNvSpPr/>
              <p:nvPr/>
            </p:nvSpPr>
            <p:spPr bwMode="auto">
              <a:xfrm>
                <a:off x="4880951" y="3402565"/>
                <a:ext cx="435429" cy="435429"/>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36A98CC0-65CD-43FF-AFDC-7DCE884A9DC8}"/>
                  </a:ext>
                </a:extLst>
              </p:cNvPr>
              <p:cNvSpPr/>
              <p:nvPr/>
            </p:nvSpPr>
            <p:spPr>
              <a:xfrm>
                <a:off x="4918779" y="3358670"/>
                <a:ext cx="353520" cy="525078"/>
              </a:xfrm>
              <a:prstGeom prst="rect">
                <a:avLst/>
              </a:prstGeom>
            </p:spPr>
            <p:txBody>
              <a:bodyPr wrap="none">
                <a:spAutoFit/>
              </a:bodyPr>
              <a:lstStyle/>
              <a:p>
                <a:r>
                  <a:rPr lang="es-ES" sz="2745" dirty="0">
                    <a:solidFill>
                      <a:schemeClr val="tx1">
                        <a:lumMod val="50000"/>
                      </a:schemeClr>
                    </a:solidFill>
                  </a:rPr>
                  <a:t>Ʃ</a:t>
                </a:r>
                <a:endParaRPr lang="en-GB" sz="2745" dirty="0"/>
              </a:p>
            </p:txBody>
          </p:sp>
        </p:grpSp>
        <p:cxnSp>
          <p:nvCxnSpPr>
            <p:cNvPr id="294" name="Straight Connector 68">
              <a:extLst>
                <a:ext uri="{FF2B5EF4-FFF2-40B4-BE49-F238E27FC236}">
                  <a16:creationId xmlns:a16="http://schemas.microsoft.com/office/drawing/2014/main" id="{77D200FB-0598-49F6-9C72-62E30744FDFC}"/>
                </a:ext>
              </a:extLst>
            </p:cNvPr>
            <p:cNvCxnSpPr>
              <a:cxnSpLocks/>
              <a:stCxn id="274" idx="2"/>
              <a:endCxn id="306" idx="2"/>
            </p:cNvCxnSpPr>
            <p:nvPr/>
          </p:nvCxnSpPr>
          <p:spPr>
            <a:xfrm rot="16200000" flipH="1">
              <a:off x="3868992" y="2608320"/>
              <a:ext cx="1075205" cy="9487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68">
              <a:extLst>
                <a:ext uri="{FF2B5EF4-FFF2-40B4-BE49-F238E27FC236}">
                  <a16:creationId xmlns:a16="http://schemas.microsoft.com/office/drawing/2014/main" id="{4568F935-9D11-4D54-88B9-5A92D9B90E82}"/>
                </a:ext>
              </a:extLst>
            </p:cNvPr>
            <p:cNvCxnSpPr>
              <a:cxnSpLocks/>
              <a:stCxn id="273" idx="2"/>
              <a:endCxn id="306" idx="2"/>
            </p:cNvCxnSpPr>
            <p:nvPr/>
          </p:nvCxnSpPr>
          <p:spPr>
            <a:xfrm rot="16200000" flipH="1">
              <a:off x="3716592" y="2455920"/>
              <a:ext cx="1075205" cy="12535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68">
              <a:extLst>
                <a:ext uri="{FF2B5EF4-FFF2-40B4-BE49-F238E27FC236}">
                  <a16:creationId xmlns:a16="http://schemas.microsoft.com/office/drawing/2014/main" id="{755FC98A-4DE9-4B77-A92D-AF5F04FD8741}"/>
                </a:ext>
              </a:extLst>
            </p:cNvPr>
            <p:cNvCxnSpPr>
              <a:cxnSpLocks/>
              <a:stCxn id="275" idx="2"/>
              <a:endCxn id="306" idx="2"/>
            </p:cNvCxnSpPr>
            <p:nvPr/>
          </p:nvCxnSpPr>
          <p:spPr>
            <a:xfrm rot="16200000" flipH="1">
              <a:off x="4021392" y="2760720"/>
              <a:ext cx="1075205" cy="6439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68">
              <a:extLst>
                <a:ext uri="{FF2B5EF4-FFF2-40B4-BE49-F238E27FC236}">
                  <a16:creationId xmlns:a16="http://schemas.microsoft.com/office/drawing/2014/main" id="{5C33894C-DFEB-4C99-B233-8A8157EBB0EB}"/>
                </a:ext>
              </a:extLst>
            </p:cNvPr>
            <p:cNvCxnSpPr>
              <a:cxnSpLocks/>
              <a:stCxn id="276" idx="2"/>
              <a:endCxn id="306" idx="2"/>
            </p:cNvCxnSpPr>
            <p:nvPr/>
          </p:nvCxnSpPr>
          <p:spPr>
            <a:xfrm rot="16200000" flipH="1">
              <a:off x="4173792" y="2913120"/>
              <a:ext cx="1075205" cy="3391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68">
              <a:extLst>
                <a:ext uri="{FF2B5EF4-FFF2-40B4-BE49-F238E27FC236}">
                  <a16:creationId xmlns:a16="http://schemas.microsoft.com/office/drawing/2014/main" id="{5EDD88D3-42A0-4252-A3C9-88A421FA7E9D}"/>
                </a:ext>
              </a:extLst>
            </p:cNvPr>
            <p:cNvCxnSpPr>
              <a:cxnSpLocks/>
              <a:stCxn id="278" idx="2"/>
              <a:endCxn id="306" idx="6"/>
            </p:cNvCxnSpPr>
            <p:nvPr/>
          </p:nvCxnSpPr>
          <p:spPr>
            <a:xfrm rot="5400000">
              <a:off x="4848707" y="3012749"/>
              <a:ext cx="1075205" cy="139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68">
              <a:extLst>
                <a:ext uri="{FF2B5EF4-FFF2-40B4-BE49-F238E27FC236}">
                  <a16:creationId xmlns:a16="http://schemas.microsoft.com/office/drawing/2014/main" id="{5AC1E20F-6216-4D70-A696-680FE221D485}"/>
                </a:ext>
              </a:extLst>
            </p:cNvPr>
            <p:cNvCxnSpPr>
              <a:cxnSpLocks/>
              <a:stCxn id="279" idx="2"/>
              <a:endCxn id="306" idx="6"/>
            </p:cNvCxnSpPr>
            <p:nvPr/>
          </p:nvCxnSpPr>
          <p:spPr>
            <a:xfrm rot="5400000">
              <a:off x="5001107" y="2860349"/>
              <a:ext cx="1075205" cy="4446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68">
              <a:extLst>
                <a:ext uri="{FF2B5EF4-FFF2-40B4-BE49-F238E27FC236}">
                  <a16:creationId xmlns:a16="http://schemas.microsoft.com/office/drawing/2014/main" id="{09A56A99-88B8-4541-BAD1-5E987B376DB5}"/>
                </a:ext>
              </a:extLst>
            </p:cNvPr>
            <p:cNvCxnSpPr>
              <a:cxnSpLocks/>
              <a:stCxn id="280" idx="2"/>
              <a:endCxn id="306" idx="6"/>
            </p:cNvCxnSpPr>
            <p:nvPr/>
          </p:nvCxnSpPr>
          <p:spPr>
            <a:xfrm rot="5400000">
              <a:off x="5154019" y="2708462"/>
              <a:ext cx="1074180" cy="7494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68">
              <a:extLst>
                <a:ext uri="{FF2B5EF4-FFF2-40B4-BE49-F238E27FC236}">
                  <a16:creationId xmlns:a16="http://schemas.microsoft.com/office/drawing/2014/main" id="{C20D2930-EDED-4F6A-BAB3-03809C064FDA}"/>
                </a:ext>
              </a:extLst>
            </p:cNvPr>
            <p:cNvCxnSpPr>
              <a:cxnSpLocks/>
              <a:stCxn id="281" idx="2"/>
              <a:endCxn id="306" idx="6"/>
            </p:cNvCxnSpPr>
            <p:nvPr/>
          </p:nvCxnSpPr>
          <p:spPr>
            <a:xfrm rot="5400000">
              <a:off x="5306419" y="2556062"/>
              <a:ext cx="1074180" cy="1054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68">
              <a:extLst>
                <a:ext uri="{FF2B5EF4-FFF2-40B4-BE49-F238E27FC236}">
                  <a16:creationId xmlns:a16="http://schemas.microsoft.com/office/drawing/2014/main" id="{0D0F2EF1-11CF-4C63-98B3-1D702AC61F9B}"/>
                </a:ext>
              </a:extLst>
            </p:cNvPr>
            <p:cNvCxnSpPr>
              <a:cxnSpLocks/>
              <a:stCxn id="282" idx="2"/>
              <a:endCxn id="306" idx="6"/>
            </p:cNvCxnSpPr>
            <p:nvPr/>
          </p:nvCxnSpPr>
          <p:spPr>
            <a:xfrm rot="5400000">
              <a:off x="5458819" y="2403662"/>
              <a:ext cx="1074180" cy="1359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68">
              <a:extLst>
                <a:ext uri="{FF2B5EF4-FFF2-40B4-BE49-F238E27FC236}">
                  <a16:creationId xmlns:a16="http://schemas.microsoft.com/office/drawing/2014/main" id="{A9C6E472-B2EB-4CC1-A239-4447826C09E0}"/>
                </a:ext>
              </a:extLst>
            </p:cNvPr>
            <p:cNvCxnSpPr>
              <a:cxnSpLocks/>
              <a:stCxn id="283" idx="2"/>
              <a:endCxn id="306" idx="6"/>
            </p:cNvCxnSpPr>
            <p:nvPr/>
          </p:nvCxnSpPr>
          <p:spPr>
            <a:xfrm rot="5400000">
              <a:off x="5611219" y="2251262"/>
              <a:ext cx="1074180" cy="1663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68">
              <a:extLst>
                <a:ext uri="{FF2B5EF4-FFF2-40B4-BE49-F238E27FC236}">
                  <a16:creationId xmlns:a16="http://schemas.microsoft.com/office/drawing/2014/main" id="{7EE20E01-07AA-4B35-9B81-E6910F61F1E9}"/>
                </a:ext>
              </a:extLst>
            </p:cNvPr>
            <p:cNvCxnSpPr>
              <a:cxnSpLocks/>
              <a:stCxn id="285" idx="2"/>
              <a:endCxn id="306" idx="6"/>
            </p:cNvCxnSpPr>
            <p:nvPr/>
          </p:nvCxnSpPr>
          <p:spPr>
            <a:xfrm rot="5400000">
              <a:off x="6068419" y="1794062"/>
              <a:ext cx="1074180" cy="2578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68">
              <a:extLst>
                <a:ext uri="{FF2B5EF4-FFF2-40B4-BE49-F238E27FC236}">
                  <a16:creationId xmlns:a16="http://schemas.microsoft.com/office/drawing/2014/main" id="{D1799DBC-FAF1-402D-85C0-10F17EDB0A5A}"/>
                </a:ext>
              </a:extLst>
            </p:cNvPr>
            <p:cNvCxnSpPr>
              <a:cxnSpLocks/>
              <a:stCxn id="286" idx="2"/>
              <a:endCxn id="306" idx="6"/>
            </p:cNvCxnSpPr>
            <p:nvPr/>
          </p:nvCxnSpPr>
          <p:spPr>
            <a:xfrm rot="5400000">
              <a:off x="6220819" y="1641662"/>
              <a:ext cx="1074180" cy="2883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8" name="Group 307">
            <a:extLst>
              <a:ext uri="{FF2B5EF4-FFF2-40B4-BE49-F238E27FC236}">
                <a16:creationId xmlns:a16="http://schemas.microsoft.com/office/drawing/2014/main" id="{CC5CC891-6409-486F-B9F7-D9CF4B2CE55B}"/>
              </a:ext>
            </a:extLst>
          </p:cNvPr>
          <p:cNvGrpSpPr/>
          <p:nvPr/>
        </p:nvGrpSpPr>
        <p:grpSpPr>
          <a:xfrm>
            <a:off x="3556132" y="2495533"/>
            <a:ext cx="4482122" cy="1934036"/>
            <a:chOff x="3627442" y="2545079"/>
            <a:chExt cx="4571998" cy="1972818"/>
          </a:xfrm>
        </p:grpSpPr>
        <p:grpSp>
          <p:nvGrpSpPr>
            <p:cNvPr id="309" name="Group 308">
              <a:extLst>
                <a:ext uri="{FF2B5EF4-FFF2-40B4-BE49-F238E27FC236}">
                  <a16:creationId xmlns:a16="http://schemas.microsoft.com/office/drawing/2014/main" id="{5DDEC634-5FC3-4B83-89B2-026EF81630D8}"/>
                </a:ext>
              </a:extLst>
            </p:cNvPr>
            <p:cNvGrpSpPr/>
            <p:nvPr/>
          </p:nvGrpSpPr>
          <p:grpSpPr>
            <a:xfrm>
              <a:off x="7219723" y="3992819"/>
              <a:ext cx="435429" cy="525078"/>
              <a:chOff x="5608637" y="4030662"/>
              <a:chExt cx="435429" cy="525078"/>
            </a:xfrm>
          </p:grpSpPr>
          <p:sp>
            <p:nvSpPr>
              <p:cNvPr id="322" name="Flowchart: Connector 321">
                <a:extLst>
                  <a:ext uri="{FF2B5EF4-FFF2-40B4-BE49-F238E27FC236}">
                    <a16:creationId xmlns:a16="http://schemas.microsoft.com/office/drawing/2014/main" id="{31519F45-851D-4C70-92B6-AC42342DA136}"/>
                  </a:ext>
                </a:extLst>
              </p:cNvPr>
              <p:cNvSpPr/>
              <p:nvPr/>
            </p:nvSpPr>
            <p:spPr bwMode="auto">
              <a:xfrm>
                <a:off x="5608637" y="4074557"/>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6C352B8B-3690-4882-909A-5A9F2DDA4C26}"/>
                  </a:ext>
                </a:extLst>
              </p:cNvPr>
              <p:cNvSpPr/>
              <p:nvPr/>
            </p:nvSpPr>
            <p:spPr>
              <a:xfrm>
                <a:off x="5646465" y="4030662"/>
                <a:ext cx="353520" cy="525078"/>
              </a:xfrm>
              <a:prstGeom prst="rect">
                <a:avLst/>
              </a:prstGeom>
              <a:ln>
                <a:noFill/>
              </a:ln>
            </p:spPr>
            <p:txBody>
              <a:bodyPr wrap="none">
                <a:spAutoFit/>
              </a:bodyPr>
              <a:lstStyle/>
              <a:p>
                <a:r>
                  <a:rPr lang="es-ES" sz="2745" dirty="0">
                    <a:solidFill>
                      <a:schemeClr val="tx1">
                        <a:lumMod val="50000"/>
                      </a:schemeClr>
                    </a:solidFill>
                  </a:rPr>
                  <a:t>Ʃ</a:t>
                </a:r>
                <a:endParaRPr lang="en-GB" sz="2745" dirty="0"/>
              </a:p>
            </p:txBody>
          </p:sp>
        </p:grpSp>
        <p:cxnSp>
          <p:nvCxnSpPr>
            <p:cNvPr id="310" name="Straight Connector 113">
              <a:extLst>
                <a:ext uri="{FF2B5EF4-FFF2-40B4-BE49-F238E27FC236}">
                  <a16:creationId xmlns:a16="http://schemas.microsoft.com/office/drawing/2014/main" id="{D5876AD2-0ABC-4CAA-8249-A633DEEB1C43}"/>
                </a:ext>
              </a:extLst>
            </p:cNvPr>
            <p:cNvCxnSpPr>
              <a:cxnSpLocks/>
              <a:endCxn id="322" idx="6"/>
            </p:cNvCxnSpPr>
            <p:nvPr/>
          </p:nvCxnSpPr>
          <p:spPr>
            <a:xfrm rot="5400000">
              <a:off x="6920733" y="3280522"/>
              <a:ext cx="1708327" cy="2394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113">
              <a:extLst>
                <a:ext uri="{FF2B5EF4-FFF2-40B4-BE49-F238E27FC236}">
                  <a16:creationId xmlns:a16="http://schemas.microsoft.com/office/drawing/2014/main" id="{302A3E66-BF4A-4EFD-B9BF-6759DDB7D562}"/>
                </a:ext>
              </a:extLst>
            </p:cNvPr>
            <p:cNvCxnSpPr>
              <a:cxnSpLocks/>
              <a:endCxn id="322" idx="6"/>
            </p:cNvCxnSpPr>
            <p:nvPr/>
          </p:nvCxnSpPr>
          <p:spPr>
            <a:xfrm rot="5400000">
              <a:off x="7073133" y="3128122"/>
              <a:ext cx="1708327" cy="5442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113">
              <a:extLst>
                <a:ext uri="{FF2B5EF4-FFF2-40B4-BE49-F238E27FC236}">
                  <a16:creationId xmlns:a16="http://schemas.microsoft.com/office/drawing/2014/main" id="{5FAC17C5-1E05-4610-9C05-E07C573FA7B5}"/>
                </a:ext>
              </a:extLst>
            </p:cNvPr>
            <p:cNvCxnSpPr>
              <a:cxnSpLocks/>
            </p:cNvCxnSpPr>
            <p:nvPr/>
          </p:nvCxnSpPr>
          <p:spPr>
            <a:xfrm rot="16200000" flipH="1">
              <a:off x="6245819" y="3280524"/>
              <a:ext cx="1708327" cy="2394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113">
              <a:extLst>
                <a:ext uri="{FF2B5EF4-FFF2-40B4-BE49-F238E27FC236}">
                  <a16:creationId xmlns:a16="http://schemas.microsoft.com/office/drawing/2014/main" id="{8B6A8233-9B4F-4BC4-8B71-AF433E46B360}"/>
                </a:ext>
              </a:extLst>
            </p:cNvPr>
            <p:cNvCxnSpPr>
              <a:cxnSpLocks/>
            </p:cNvCxnSpPr>
            <p:nvPr/>
          </p:nvCxnSpPr>
          <p:spPr>
            <a:xfrm rot="16200000" flipH="1">
              <a:off x="5941020" y="2975725"/>
              <a:ext cx="1708327" cy="8490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113">
              <a:extLst>
                <a:ext uri="{FF2B5EF4-FFF2-40B4-BE49-F238E27FC236}">
                  <a16:creationId xmlns:a16="http://schemas.microsoft.com/office/drawing/2014/main" id="{4F071036-5B7C-474B-B0AC-D97BBAD91903}"/>
                </a:ext>
              </a:extLst>
            </p:cNvPr>
            <p:cNvCxnSpPr>
              <a:cxnSpLocks/>
            </p:cNvCxnSpPr>
            <p:nvPr/>
          </p:nvCxnSpPr>
          <p:spPr>
            <a:xfrm rot="16200000" flipH="1">
              <a:off x="6093420" y="3128125"/>
              <a:ext cx="1708327" cy="5442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113">
              <a:extLst>
                <a:ext uri="{FF2B5EF4-FFF2-40B4-BE49-F238E27FC236}">
                  <a16:creationId xmlns:a16="http://schemas.microsoft.com/office/drawing/2014/main" id="{F40512C7-9AF0-4740-A8D1-ED00E6E557C8}"/>
                </a:ext>
              </a:extLst>
            </p:cNvPr>
            <p:cNvCxnSpPr>
              <a:cxnSpLocks/>
            </p:cNvCxnSpPr>
            <p:nvPr/>
          </p:nvCxnSpPr>
          <p:spPr>
            <a:xfrm rot="16200000" flipH="1">
              <a:off x="4587822" y="1584700"/>
              <a:ext cx="1709352" cy="36301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113">
              <a:extLst>
                <a:ext uri="{FF2B5EF4-FFF2-40B4-BE49-F238E27FC236}">
                  <a16:creationId xmlns:a16="http://schemas.microsoft.com/office/drawing/2014/main" id="{2D54ED8D-7901-494B-A3FE-22BAD02AAF42}"/>
                </a:ext>
              </a:extLst>
            </p:cNvPr>
            <p:cNvCxnSpPr>
              <a:cxnSpLocks/>
            </p:cNvCxnSpPr>
            <p:nvPr/>
          </p:nvCxnSpPr>
          <p:spPr>
            <a:xfrm rot="16200000" flipH="1">
              <a:off x="4740222" y="1737100"/>
              <a:ext cx="1709352" cy="3325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113">
              <a:extLst>
                <a:ext uri="{FF2B5EF4-FFF2-40B4-BE49-F238E27FC236}">
                  <a16:creationId xmlns:a16="http://schemas.microsoft.com/office/drawing/2014/main" id="{76214DC0-33FC-4E3D-B383-410EB9054E01}"/>
                </a:ext>
              </a:extLst>
            </p:cNvPr>
            <p:cNvCxnSpPr>
              <a:cxnSpLocks/>
            </p:cNvCxnSpPr>
            <p:nvPr/>
          </p:nvCxnSpPr>
          <p:spPr>
            <a:xfrm rot="16200000" flipH="1">
              <a:off x="4873708" y="1908414"/>
              <a:ext cx="1709352" cy="29826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113">
              <a:extLst>
                <a:ext uri="{FF2B5EF4-FFF2-40B4-BE49-F238E27FC236}">
                  <a16:creationId xmlns:a16="http://schemas.microsoft.com/office/drawing/2014/main" id="{4DDC1877-7BB1-4541-A4F7-C1847F2227C8}"/>
                </a:ext>
              </a:extLst>
            </p:cNvPr>
            <p:cNvCxnSpPr>
              <a:cxnSpLocks/>
            </p:cNvCxnSpPr>
            <p:nvPr/>
          </p:nvCxnSpPr>
          <p:spPr>
            <a:xfrm rot="16200000" flipH="1">
              <a:off x="5045022" y="2041900"/>
              <a:ext cx="1709352" cy="27157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113">
              <a:extLst>
                <a:ext uri="{FF2B5EF4-FFF2-40B4-BE49-F238E27FC236}">
                  <a16:creationId xmlns:a16="http://schemas.microsoft.com/office/drawing/2014/main" id="{C70527A0-D875-493E-9022-3A7B3A84E66D}"/>
                </a:ext>
              </a:extLst>
            </p:cNvPr>
            <p:cNvCxnSpPr>
              <a:cxnSpLocks/>
            </p:cNvCxnSpPr>
            <p:nvPr/>
          </p:nvCxnSpPr>
          <p:spPr>
            <a:xfrm rot="16200000" flipH="1">
              <a:off x="5502222" y="2499100"/>
              <a:ext cx="1709352" cy="1801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113">
              <a:extLst>
                <a:ext uri="{FF2B5EF4-FFF2-40B4-BE49-F238E27FC236}">
                  <a16:creationId xmlns:a16="http://schemas.microsoft.com/office/drawing/2014/main" id="{8904A040-8981-4EF2-95AC-B4C40D179CC8}"/>
                </a:ext>
              </a:extLst>
            </p:cNvPr>
            <p:cNvCxnSpPr>
              <a:cxnSpLocks/>
            </p:cNvCxnSpPr>
            <p:nvPr/>
          </p:nvCxnSpPr>
          <p:spPr>
            <a:xfrm rot="16200000" flipH="1">
              <a:off x="5654621" y="2651499"/>
              <a:ext cx="1709352" cy="14965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113">
              <a:extLst>
                <a:ext uri="{FF2B5EF4-FFF2-40B4-BE49-F238E27FC236}">
                  <a16:creationId xmlns:a16="http://schemas.microsoft.com/office/drawing/2014/main" id="{812D2884-FAA3-4FA0-94AF-D7C8C48603D0}"/>
                </a:ext>
              </a:extLst>
            </p:cNvPr>
            <p:cNvCxnSpPr>
              <a:cxnSpLocks/>
            </p:cNvCxnSpPr>
            <p:nvPr/>
          </p:nvCxnSpPr>
          <p:spPr>
            <a:xfrm rot="16200000" flipH="1">
              <a:off x="5788621" y="2823326"/>
              <a:ext cx="1708327" cy="11538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8" name="Group 337">
            <a:extLst>
              <a:ext uri="{FF2B5EF4-FFF2-40B4-BE49-F238E27FC236}">
                <a16:creationId xmlns:a16="http://schemas.microsoft.com/office/drawing/2014/main" id="{A4A16898-318C-4F3C-B2A2-9C4C71D7BACF}"/>
              </a:ext>
            </a:extLst>
          </p:cNvPr>
          <p:cNvGrpSpPr/>
          <p:nvPr/>
        </p:nvGrpSpPr>
        <p:grpSpPr>
          <a:xfrm>
            <a:off x="3893101" y="4474830"/>
            <a:ext cx="3797414" cy="426869"/>
            <a:chOff x="3971165" y="4792662"/>
            <a:chExt cx="3873560" cy="435429"/>
          </a:xfrm>
        </p:grpSpPr>
        <p:grpSp>
          <p:nvGrpSpPr>
            <p:cNvPr id="331" name="Group 330">
              <a:extLst>
                <a:ext uri="{FF2B5EF4-FFF2-40B4-BE49-F238E27FC236}">
                  <a16:creationId xmlns:a16="http://schemas.microsoft.com/office/drawing/2014/main" id="{81494F02-17A3-4F39-90EA-E82B249869B9}"/>
                </a:ext>
              </a:extLst>
            </p:cNvPr>
            <p:cNvGrpSpPr/>
            <p:nvPr/>
          </p:nvGrpSpPr>
          <p:grpSpPr>
            <a:xfrm>
              <a:off x="3971165" y="4792662"/>
              <a:ext cx="435429" cy="435429"/>
              <a:chOff x="5723530" y="5402262"/>
              <a:chExt cx="435429" cy="435429"/>
            </a:xfrm>
          </p:grpSpPr>
          <p:sp>
            <p:nvSpPr>
              <p:cNvPr id="332" name="Flowchart: Connector 331">
                <a:extLst>
                  <a:ext uri="{FF2B5EF4-FFF2-40B4-BE49-F238E27FC236}">
                    <a16:creationId xmlns:a16="http://schemas.microsoft.com/office/drawing/2014/main" id="{76D5783C-B4E8-44BF-8169-69E2FF5A514C}"/>
                  </a:ext>
                </a:extLst>
              </p:cNvPr>
              <p:cNvSpPr/>
              <p:nvPr/>
            </p:nvSpPr>
            <p:spPr bwMode="auto">
              <a:xfrm>
                <a:off x="5723530" y="5402262"/>
                <a:ext cx="435429" cy="435429"/>
              </a:xfrm>
              <a:prstGeom prst="flowChartConnector">
                <a:avLst/>
              </a:prstGeom>
              <a:noFill/>
              <a:ln w="57150">
                <a:solidFill>
                  <a:srgbClr val="5C2D9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33" name="Rectangle 332">
                <a:extLst>
                  <a:ext uri="{FF2B5EF4-FFF2-40B4-BE49-F238E27FC236}">
                    <a16:creationId xmlns:a16="http://schemas.microsoft.com/office/drawing/2014/main" id="{D07E77A3-3533-482D-ABBC-74616948FA1B}"/>
                  </a:ext>
                </a:extLst>
              </p:cNvPr>
              <p:cNvSpPr/>
              <p:nvPr/>
            </p:nvSpPr>
            <p:spPr>
              <a:xfrm>
                <a:off x="5799893" y="5438257"/>
                <a:ext cx="294655" cy="371244"/>
              </a:xfrm>
              <a:prstGeom prst="rect">
                <a:avLst/>
              </a:prstGeom>
              <a:ln>
                <a:noFill/>
              </a:ln>
            </p:spPr>
            <p:txBody>
              <a:bodyPr wrap="none">
                <a:spAutoFit/>
              </a:bodyPr>
              <a:lstStyle/>
              <a:p>
                <a:r>
                  <a:rPr lang="es-ES" sz="1765" dirty="0">
                    <a:solidFill>
                      <a:schemeClr val="tx1">
                        <a:lumMod val="50000"/>
                      </a:schemeClr>
                    </a:solidFill>
                  </a:rPr>
                  <a:t>Ʃ</a:t>
                </a:r>
                <a:endParaRPr lang="en-GB" sz="1765" dirty="0"/>
              </a:p>
            </p:txBody>
          </p:sp>
        </p:grpSp>
        <p:sp>
          <p:nvSpPr>
            <p:cNvPr id="335" name="Rectangle 334">
              <a:extLst>
                <a:ext uri="{FF2B5EF4-FFF2-40B4-BE49-F238E27FC236}">
                  <a16:creationId xmlns:a16="http://schemas.microsoft.com/office/drawing/2014/main" id="{515F1981-01D3-433E-B733-69D4A18D1BFB}"/>
                </a:ext>
              </a:extLst>
            </p:cNvPr>
            <p:cNvSpPr/>
            <p:nvPr/>
          </p:nvSpPr>
          <p:spPr>
            <a:xfrm>
              <a:off x="4541837" y="4825710"/>
              <a:ext cx="2663806" cy="369332"/>
            </a:xfrm>
            <a:prstGeom prst="rect">
              <a:avLst/>
            </a:prstGeom>
          </p:spPr>
          <p:txBody>
            <a:bodyPr wrap="square">
              <a:spAutoFit/>
            </a:bodyPr>
            <a:lstStyle/>
            <a:p>
              <a:r>
                <a:rPr lang="es-ES" sz="1765" i="1" dirty="0">
                  <a:solidFill>
                    <a:srgbClr val="592C8C"/>
                  </a:solidFill>
                </a:rPr>
                <a:t>Sum (</a:t>
              </a:r>
              <a:r>
                <a:rPr lang="es-ES" sz="1765" i="1" dirty="0" err="1">
                  <a:solidFill>
                    <a:srgbClr val="592C8C"/>
                  </a:solidFill>
                </a:rPr>
                <a:t>weights</a:t>
              </a:r>
              <a:r>
                <a:rPr lang="es-ES" sz="1765" i="1" dirty="0">
                  <a:solidFill>
                    <a:srgbClr val="592C8C"/>
                  </a:solidFill>
                </a:rPr>
                <a:t> x </a:t>
              </a:r>
              <a:r>
                <a:rPr lang="es-ES" sz="1765" i="1" dirty="0" err="1">
                  <a:solidFill>
                    <a:srgbClr val="592C8C"/>
                  </a:solidFill>
                </a:rPr>
                <a:t>pixels</a:t>
              </a:r>
              <a:r>
                <a:rPr lang="es-ES" sz="1765" i="1" dirty="0">
                  <a:solidFill>
                    <a:srgbClr val="592C8C"/>
                  </a:solidFill>
                </a:rPr>
                <a:t>) = </a:t>
              </a:r>
              <a:endParaRPr lang="en-GB" sz="1765" dirty="0">
                <a:solidFill>
                  <a:srgbClr val="592C8C"/>
                </a:solidFill>
              </a:endParaRPr>
            </a:p>
          </p:txBody>
        </p:sp>
        <mc:AlternateContent xmlns:mc="http://schemas.openxmlformats.org/markup-compatibility/2006" xmlns:a14="http://schemas.microsoft.com/office/drawing/2010/main">
          <mc:Choice Requires="a14">
            <p:sp>
              <p:nvSpPr>
                <p:cNvPr id="336" name="Rectangle 335">
                  <a:extLst>
                    <a:ext uri="{FF2B5EF4-FFF2-40B4-BE49-F238E27FC236}">
                      <a16:creationId xmlns:a16="http://schemas.microsoft.com/office/drawing/2014/main" id="{32D23045-48A4-4E30-9AA1-01DDF8FEC1FD}"/>
                    </a:ext>
                  </a:extLst>
                </p:cNvPr>
                <p:cNvSpPr/>
                <p:nvPr/>
              </p:nvSpPr>
              <p:spPr>
                <a:xfrm>
                  <a:off x="7030143" y="4825710"/>
                  <a:ext cx="8145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1765" i="1">
                                <a:solidFill>
                                  <a:srgbClr val="592C8C"/>
                                </a:solidFill>
                                <a:latin typeface="Cambria Math" panose="02040503050406030204" pitchFamily="18" charset="0"/>
                              </a:rPr>
                            </m:ctrlPr>
                          </m:accPr>
                          <m:e>
                            <m:sSub>
                              <m:sSubPr>
                                <m:ctrlPr>
                                  <a:rPr lang="en-GB" sz="1765" i="1">
                                    <a:solidFill>
                                      <a:srgbClr val="592C8C"/>
                                    </a:solidFill>
                                    <a:latin typeface="Cambria Math" panose="02040503050406030204" pitchFamily="18" charset="0"/>
                                  </a:rPr>
                                </m:ctrlPr>
                              </m:sSubPr>
                              <m:e>
                                <m:r>
                                  <a:rPr lang="en-GB" sz="1765" i="1">
                                    <a:solidFill>
                                      <a:srgbClr val="592C8C"/>
                                    </a:solidFill>
                                    <a:latin typeface="Cambria Math" panose="02040503050406030204" pitchFamily="18" charset="0"/>
                                  </a:rPr>
                                  <m:t>𝑤</m:t>
                                </m:r>
                              </m:e>
                              <m:sub>
                                <m:r>
                                  <a:rPr lang="en-GB" sz="1765" i="1">
                                    <a:solidFill>
                                      <a:srgbClr val="592C8C"/>
                                    </a:solidFill>
                                    <a:latin typeface="Cambria Math" panose="02040503050406030204" pitchFamily="18" charset="0"/>
                                  </a:rPr>
                                  <m:t>𝑥</m:t>
                                </m:r>
                              </m:sub>
                            </m:sSub>
                          </m:e>
                        </m:acc>
                        <m:r>
                          <a:rPr lang="en-GB" sz="1765" i="1">
                            <a:solidFill>
                              <a:srgbClr val="592C8C"/>
                            </a:solidFill>
                            <a:latin typeface="Cambria Math" panose="02040503050406030204" pitchFamily="18" charset="0"/>
                          </a:rPr>
                          <m:t>⋅</m:t>
                        </m:r>
                        <m:acc>
                          <m:accPr>
                            <m:chr m:val="⃗"/>
                            <m:ctrlPr>
                              <a:rPr lang="en-GB" sz="1765" i="1">
                                <a:solidFill>
                                  <a:srgbClr val="592C8C"/>
                                </a:solidFill>
                                <a:latin typeface="Cambria Math" panose="02040503050406030204" pitchFamily="18" charset="0"/>
                              </a:rPr>
                            </m:ctrlPr>
                          </m:accPr>
                          <m:e>
                            <m:r>
                              <a:rPr lang="en-GB" sz="1765" i="1">
                                <a:solidFill>
                                  <a:srgbClr val="592C8C"/>
                                </a:solidFill>
                                <a:latin typeface="Cambria Math" panose="02040503050406030204" pitchFamily="18" charset="0"/>
                              </a:rPr>
                              <m:t>𝑥</m:t>
                            </m:r>
                          </m:e>
                        </m:acc>
                      </m:oMath>
                    </m:oMathPara>
                  </a14:m>
                  <a:endParaRPr lang="en-GB" sz="1765" dirty="0"/>
                </a:p>
              </p:txBody>
            </p:sp>
          </mc:Choice>
          <mc:Fallback xmlns="">
            <p:sp>
              <p:nvSpPr>
                <p:cNvPr id="336" name="Rectangle 335">
                  <a:extLst>
                    <a:ext uri="{FF2B5EF4-FFF2-40B4-BE49-F238E27FC236}">
                      <a16:creationId xmlns:a16="http://schemas.microsoft.com/office/drawing/2014/main" id="{32D23045-48A4-4E30-9AA1-01DDF8FEC1FD}"/>
                    </a:ext>
                  </a:extLst>
                </p:cNvPr>
                <p:cNvSpPr>
                  <a:spLocks noRot="1" noChangeAspect="1" noMove="1" noResize="1" noEditPoints="1" noAdjustHandles="1" noChangeArrowheads="1" noChangeShapeType="1" noTextEdit="1"/>
                </p:cNvSpPr>
                <p:nvPr/>
              </p:nvSpPr>
              <p:spPr>
                <a:xfrm>
                  <a:off x="7030143" y="4825710"/>
                  <a:ext cx="814582" cy="369332"/>
                </a:xfrm>
                <a:prstGeom prst="rect">
                  <a:avLst/>
                </a:prstGeom>
                <a:blipFill>
                  <a:blip r:embed="rId4"/>
                  <a:stretch>
                    <a:fillRect t="-19672" r="-30597"/>
                  </a:stretch>
                </a:blipFill>
              </p:spPr>
              <p:txBody>
                <a:bodyPr/>
                <a:lstStyle/>
                <a:p>
                  <a:r>
                    <a:rPr lang="en-GB">
                      <a:noFill/>
                    </a:rPr>
                    <a:t> </a:t>
                  </a:r>
                </a:p>
              </p:txBody>
            </p:sp>
          </mc:Fallback>
        </mc:AlternateContent>
      </p:grpSp>
      <p:grpSp>
        <p:nvGrpSpPr>
          <p:cNvPr id="339" name="Group 338">
            <a:extLst>
              <a:ext uri="{FF2B5EF4-FFF2-40B4-BE49-F238E27FC236}">
                <a16:creationId xmlns:a16="http://schemas.microsoft.com/office/drawing/2014/main" id="{532E17C0-77FA-4D05-8E58-EA2AFF2BEB91}"/>
              </a:ext>
            </a:extLst>
          </p:cNvPr>
          <p:cNvGrpSpPr/>
          <p:nvPr/>
        </p:nvGrpSpPr>
        <p:grpSpPr>
          <a:xfrm>
            <a:off x="3892427" y="5215915"/>
            <a:ext cx="3821849" cy="426869"/>
            <a:chOff x="3970477" y="5548608"/>
            <a:chExt cx="3898485" cy="435429"/>
          </a:xfrm>
        </p:grpSpPr>
        <p:grpSp>
          <p:nvGrpSpPr>
            <p:cNvPr id="330" name="Group 329">
              <a:extLst>
                <a:ext uri="{FF2B5EF4-FFF2-40B4-BE49-F238E27FC236}">
                  <a16:creationId xmlns:a16="http://schemas.microsoft.com/office/drawing/2014/main" id="{331934B6-E58C-4D79-8F62-43585C6067BD}"/>
                </a:ext>
              </a:extLst>
            </p:cNvPr>
            <p:cNvGrpSpPr/>
            <p:nvPr/>
          </p:nvGrpSpPr>
          <p:grpSpPr>
            <a:xfrm>
              <a:off x="3970477" y="5548608"/>
              <a:ext cx="435429" cy="435429"/>
              <a:chOff x="5723530" y="5402262"/>
              <a:chExt cx="435429" cy="435429"/>
            </a:xfrm>
          </p:grpSpPr>
          <p:sp>
            <p:nvSpPr>
              <p:cNvPr id="327" name="Flowchart: Connector 326">
                <a:extLst>
                  <a:ext uri="{FF2B5EF4-FFF2-40B4-BE49-F238E27FC236}">
                    <a16:creationId xmlns:a16="http://schemas.microsoft.com/office/drawing/2014/main" id="{6A7017C0-5121-4058-88BD-D53D0FB68411}"/>
                  </a:ext>
                </a:extLst>
              </p:cNvPr>
              <p:cNvSpPr/>
              <p:nvPr/>
            </p:nvSpPr>
            <p:spPr bwMode="auto">
              <a:xfrm>
                <a:off x="5723530" y="5402262"/>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9" name="Rectangle 328">
                <a:extLst>
                  <a:ext uri="{FF2B5EF4-FFF2-40B4-BE49-F238E27FC236}">
                    <a16:creationId xmlns:a16="http://schemas.microsoft.com/office/drawing/2014/main" id="{CA9203D4-A790-44BA-B2ED-BF8D8A83E9EB}"/>
                  </a:ext>
                </a:extLst>
              </p:cNvPr>
              <p:cNvSpPr/>
              <p:nvPr/>
            </p:nvSpPr>
            <p:spPr>
              <a:xfrm>
                <a:off x="5799893" y="5438257"/>
                <a:ext cx="294655" cy="371244"/>
              </a:xfrm>
              <a:prstGeom prst="rect">
                <a:avLst/>
              </a:prstGeom>
            </p:spPr>
            <p:txBody>
              <a:bodyPr wrap="none">
                <a:spAutoFit/>
              </a:bodyPr>
              <a:lstStyle/>
              <a:p>
                <a:r>
                  <a:rPr lang="es-ES" sz="1765" dirty="0">
                    <a:solidFill>
                      <a:schemeClr val="tx1">
                        <a:lumMod val="50000"/>
                      </a:schemeClr>
                    </a:solidFill>
                  </a:rPr>
                  <a:t>Ʃ</a:t>
                </a:r>
                <a:endParaRPr lang="en-GB" sz="1765" dirty="0"/>
              </a:p>
            </p:txBody>
          </p:sp>
        </p:grpSp>
        <p:sp>
          <p:nvSpPr>
            <p:cNvPr id="334" name="Rectangle 333">
              <a:extLst>
                <a:ext uri="{FF2B5EF4-FFF2-40B4-BE49-F238E27FC236}">
                  <a16:creationId xmlns:a16="http://schemas.microsoft.com/office/drawing/2014/main" id="{6B8FF390-A46E-4E96-9C68-2EDBA87F48D8}"/>
                </a:ext>
              </a:extLst>
            </p:cNvPr>
            <p:cNvSpPr/>
            <p:nvPr/>
          </p:nvSpPr>
          <p:spPr>
            <a:xfrm>
              <a:off x="4541837" y="5581656"/>
              <a:ext cx="2470445" cy="371244"/>
            </a:xfrm>
            <a:prstGeom prst="rect">
              <a:avLst/>
            </a:prstGeom>
          </p:spPr>
          <p:txBody>
            <a:bodyPr wrap="none">
              <a:spAutoFit/>
            </a:bodyPr>
            <a:lstStyle/>
            <a:p>
              <a:r>
                <a:rPr lang="es-ES" sz="1765" i="1" dirty="0">
                  <a:solidFill>
                    <a:srgbClr val="008272"/>
                  </a:solidFill>
                </a:rPr>
                <a:t>Sum (</a:t>
              </a:r>
              <a:r>
                <a:rPr lang="es-ES" sz="1765" i="1" dirty="0" err="1">
                  <a:solidFill>
                    <a:srgbClr val="008272"/>
                  </a:solidFill>
                </a:rPr>
                <a:t>weights</a:t>
              </a:r>
              <a:r>
                <a:rPr lang="es-ES" sz="1765" i="1" dirty="0">
                  <a:solidFill>
                    <a:srgbClr val="008272"/>
                  </a:solidFill>
                </a:rPr>
                <a:t> x </a:t>
              </a:r>
              <a:r>
                <a:rPr lang="es-ES" sz="1765" i="1" dirty="0" err="1">
                  <a:solidFill>
                    <a:srgbClr val="008272"/>
                  </a:solidFill>
                </a:rPr>
                <a:t>pixels</a:t>
              </a:r>
              <a:r>
                <a:rPr lang="es-ES" sz="1765" i="1" dirty="0">
                  <a:solidFill>
                    <a:srgbClr val="008272"/>
                  </a:solidFill>
                </a:rPr>
                <a:t>) = </a:t>
              </a:r>
              <a:endParaRPr lang="en-GB" sz="1765" dirty="0"/>
            </a:p>
          </p:txBody>
        </p:sp>
        <mc:AlternateContent xmlns:mc="http://schemas.openxmlformats.org/markup-compatibility/2006" xmlns:a14="http://schemas.microsoft.com/office/drawing/2010/main">
          <mc:Choice Requires="a14">
            <p:sp>
              <p:nvSpPr>
                <p:cNvPr id="337" name="Rectangle 336">
                  <a:extLst>
                    <a:ext uri="{FF2B5EF4-FFF2-40B4-BE49-F238E27FC236}">
                      <a16:creationId xmlns:a16="http://schemas.microsoft.com/office/drawing/2014/main" id="{F1594BF0-84A0-4407-B502-64F681F8C555}"/>
                    </a:ext>
                  </a:extLst>
                </p:cNvPr>
                <p:cNvSpPr/>
                <p:nvPr/>
              </p:nvSpPr>
              <p:spPr>
                <a:xfrm>
                  <a:off x="7030143" y="5581656"/>
                  <a:ext cx="8388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1765" i="1">
                                <a:solidFill>
                                  <a:srgbClr val="008272"/>
                                </a:solidFill>
                                <a:latin typeface="Cambria Math" panose="02040503050406030204" pitchFamily="18" charset="0"/>
                              </a:rPr>
                            </m:ctrlPr>
                          </m:accPr>
                          <m:e>
                            <m:sSub>
                              <m:sSubPr>
                                <m:ctrlPr>
                                  <a:rPr lang="en-GB" sz="1765" i="1">
                                    <a:solidFill>
                                      <a:srgbClr val="008272"/>
                                    </a:solidFill>
                                    <a:latin typeface="Cambria Math" panose="02040503050406030204" pitchFamily="18" charset="0"/>
                                  </a:rPr>
                                </m:ctrlPr>
                              </m:sSubPr>
                              <m:e>
                                <m:r>
                                  <a:rPr lang="en-GB" sz="1765" i="1">
                                    <a:solidFill>
                                      <a:srgbClr val="008272"/>
                                    </a:solidFill>
                                    <a:latin typeface="Cambria Math" panose="02040503050406030204" pitchFamily="18" charset="0"/>
                                  </a:rPr>
                                  <m:t>𝑤</m:t>
                                </m:r>
                              </m:e>
                              <m:sub>
                                <m:r>
                                  <a:rPr lang="es-ES" sz="1765" i="1">
                                    <a:solidFill>
                                      <a:srgbClr val="008272"/>
                                    </a:solidFill>
                                    <a:latin typeface="Cambria Math" panose="02040503050406030204" pitchFamily="18" charset="0"/>
                                  </a:rPr>
                                  <m:t>𝑂</m:t>
                                </m:r>
                              </m:sub>
                            </m:sSub>
                          </m:e>
                        </m:acc>
                        <m:r>
                          <a:rPr lang="en-GB" sz="1765" i="1">
                            <a:solidFill>
                              <a:srgbClr val="008272"/>
                            </a:solidFill>
                            <a:latin typeface="Cambria Math" panose="02040503050406030204" pitchFamily="18" charset="0"/>
                          </a:rPr>
                          <m:t>⋅</m:t>
                        </m:r>
                        <m:acc>
                          <m:accPr>
                            <m:chr m:val="⃗"/>
                            <m:ctrlPr>
                              <a:rPr lang="en-GB" sz="1765" i="1">
                                <a:solidFill>
                                  <a:srgbClr val="008272"/>
                                </a:solidFill>
                                <a:latin typeface="Cambria Math" panose="02040503050406030204" pitchFamily="18" charset="0"/>
                              </a:rPr>
                            </m:ctrlPr>
                          </m:accPr>
                          <m:e>
                            <m:r>
                              <a:rPr lang="en-GB" sz="1765" i="1">
                                <a:solidFill>
                                  <a:srgbClr val="008272"/>
                                </a:solidFill>
                                <a:latin typeface="Cambria Math" panose="02040503050406030204" pitchFamily="18" charset="0"/>
                              </a:rPr>
                              <m:t>𝑥</m:t>
                            </m:r>
                          </m:e>
                        </m:acc>
                      </m:oMath>
                    </m:oMathPara>
                  </a14:m>
                  <a:endParaRPr lang="en-GB" sz="1765" dirty="0"/>
                </a:p>
              </p:txBody>
            </p:sp>
          </mc:Choice>
          <mc:Fallback xmlns="">
            <p:sp>
              <p:nvSpPr>
                <p:cNvPr id="337" name="Rectangle 336">
                  <a:extLst>
                    <a:ext uri="{FF2B5EF4-FFF2-40B4-BE49-F238E27FC236}">
                      <a16:creationId xmlns:a16="http://schemas.microsoft.com/office/drawing/2014/main" id="{F1594BF0-84A0-4407-B502-64F681F8C555}"/>
                    </a:ext>
                  </a:extLst>
                </p:cNvPr>
                <p:cNvSpPr>
                  <a:spLocks noRot="1" noChangeAspect="1" noMove="1" noResize="1" noEditPoints="1" noAdjustHandles="1" noChangeArrowheads="1" noChangeShapeType="1" noTextEdit="1"/>
                </p:cNvSpPr>
                <p:nvPr/>
              </p:nvSpPr>
              <p:spPr>
                <a:xfrm>
                  <a:off x="7030143" y="5581656"/>
                  <a:ext cx="838819" cy="369332"/>
                </a:xfrm>
                <a:prstGeom prst="rect">
                  <a:avLst/>
                </a:prstGeom>
                <a:blipFill>
                  <a:blip r:embed="rId5"/>
                  <a:stretch>
                    <a:fillRect t="-19672" r="-29710" b="-1639"/>
                  </a:stretch>
                </a:blipFill>
              </p:spPr>
              <p:txBody>
                <a:bodyPr/>
                <a:lstStyle/>
                <a:p>
                  <a:r>
                    <a:rPr lang="en-GB">
                      <a:noFill/>
                    </a:rPr>
                    <a:t> </a:t>
                  </a:r>
                </a:p>
              </p:txBody>
            </p:sp>
          </mc:Fallback>
        </mc:AlternateContent>
      </p:grpSp>
      <p:grpSp>
        <p:nvGrpSpPr>
          <p:cNvPr id="346" name="Group 345">
            <a:extLst>
              <a:ext uri="{FF2B5EF4-FFF2-40B4-BE49-F238E27FC236}">
                <a16:creationId xmlns:a16="http://schemas.microsoft.com/office/drawing/2014/main" id="{7C9E09B1-AB1E-4C3E-9BF4-84DE10FA3B41}"/>
              </a:ext>
            </a:extLst>
          </p:cNvPr>
          <p:cNvGrpSpPr/>
          <p:nvPr/>
        </p:nvGrpSpPr>
        <p:grpSpPr>
          <a:xfrm>
            <a:off x="8562725" y="1618246"/>
            <a:ext cx="1494041" cy="1176092"/>
            <a:chOff x="8734425" y="1650198"/>
            <a:chExt cx="1524000" cy="1199675"/>
          </a:xfrm>
        </p:grpSpPr>
        <mc:AlternateContent xmlns:mc="http://schemas.openxmlformats.org/markup-compatibility/2006" xmlns:a14="http://schemas.microsoft.com/office/drawing/2010/main">
          <mc:Choice Requires="a14">
            <p:sp>
              <p:nvSpPr>
                <p:cNvPr id="340" name="TextBox 339">
                  <a:extLst>
                    <a:ext uri="{FF2B5EF4-FFF2-40B4-BE49-F238E27FC236}">
                      <a16:creationId xmlns:a16="http://schemas.microsoft.com/office/drawing/2014/main" id="{EA900BCA-1BC0-4378-A27D-3D3058C71CD0}"/>
                    </a:ext>
                  </a:extLst>
                </p:cNvPr>
                <p:cNvSpPr txBox="1"/>
                <p:nvPr/>
              </p:nvSpPr>
              <p:spPr>
                <a:xfrm>
                  <a:off x="8734425" y="1650198"/>
                  <a:ext cx="1524000" cy="676980"/>
                </a:xfrm>
                <a:prstGeom prst="rect">
                  <a:avLst/>
                </a:prstGeom>
                <a:noFill/>
              </p:spPr>
              <p:txBody>
                <a:bodyPr wrap="square" lIns="179285" tIns="143428" rIns="179285" bIns="143428" rtlCol="0">
                  <a:spAutoFit/>
                </a:bodyPr>
                <a:lstStyle/>
                <a:p>
                  <a:pPr>
                    <a:lnSpc>
                      <a:spcPct val="90000"/>
                    </a:lnSpc>
                    <a:spcAft>
                      <a:spcPts val="588"/>
                    </a:spcAft>
                  </a:pPr>
                  <a:r>
                    <a:rPr lang="es-ES" sz="2353" dirty="0" err="1">
                      <a:solidFill>
                        <a:srgbClr val="008272"/>
                      </a:solidFill>
                    </a:rPr>
                    <a:t>Bias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𝑏</m:t>
                          </m:r>
                        </m:e>
                      </m:acc>
                    </m:oMath>
                  </a14:m>
                  <a:r>
                    <a:rPr lang="es-ES" sz="2353" dirty="0">
                      <a:solidFill>
                        <a:srgbClr val="008272"/>
                      </a:solidFill>
                    </a:rPr>
                    <a:t>)</a:t>
                  </a:r>
                  <a:endParaRPr lang="en-GB" sz="2353" dirty="0" err="1">
                    <a:solidFill>
                      <a:srgbClr val="008272"/>
                    </a:solidFill>
                  </a:endParaRPr>
                </a:p>
              </p:txBody>
            </p:sp>
          </mc:Choice>
          <mc:Fallback xmlns="">
            <p:sp>
              <p:nvSpPr>
                <p:cNvPr id="340" name="TextBox 339">
                  <a:extLst>
                    <a:ext uri="{FF2B5EF4-FFF2-40B4-BE49-F238E27FC236}">
                      <a16:creationId xmlns:a16="http://schemas.microsoft.com/office/drawing/2014/main" id="{EA900BCA-1BC0-4378-A27D-3D3058C71CD0}"/>
                    </a:ext>
                  </a:extLst>
                </p:cNvPr>
                <p:cNvSpPr txBox="1">
                  <a:spLocks noRot="1" noChangeAspect="1" noMove="1" noResize="1" noEditPoints="1" noAdjustHandles="1" noChangeArrowheads="1" noChangeShapeType="1" noTextEdit="1"/>
                </p:cNvSpPr>
                <p:nvPr/>
              </p:nvSpPr>
              <p:spPr>
                <a:xfrm>
                  <a:off x="8734425" y="1650198"/>
                  <a:ext cx="1524000" cy="676980"/>
                </a:xfrm>
                <a:prstGeom prst="rect">
                  <a:avLst/>
                </a:prstGeom>
                <a:blipFill>
                  <a:blip r:embed="rId6"/>
                  <a:stretch>
                    <a:fillRect l="-400" b="-5405"/>
                  </a:stretch>
                </a:blipFill>
              </p:spPr>
              <p:txBody>
                <a:bodyPr/>
                <a:lstStyle/>
                <a:p>
                  <a:r>
                    <a:rPr lang="en-GB">
                      <a:noFill/>
                    </a:rPr>
                    <a:t> </a:t>
                  </a:r>
                </a:p>
              </p:txBody>
            </p:sp>
          </mc:Fallback>
        </mc:AlternateContent>
        <p:grpSp>
          <p:nvGrpSpPr>
            <p:cNvPr id="344" name="Group 343">
              <a:extLst>
                <a:ext uri="{FF2B5EF4-FFF2-40B4-BE49-F238E27FC236}">
                  <a16:creationId xmlns:a16="http://schemas.microsoft.com/office/drawing/2014/main" id="{038B543F-3FD7-430D-9C0D-3A013F5E6E23}"/>
                </a:ext>
              </a:extLst>
            </p:cNvPr>
            <p:cNvGrpSpPr/>
            <p:nvPr/>
          </p:nvGrpSpPr>
          <p:grpSpPr>
            <a:xfrm>
              <a:off x="9221356" y="2240275"/>
              <a:ext cx="304800" cy="609598"/>
              <a:chOff x="9259110" y="2446579"/>
              <a:chExt cx="304800" cy="609598"/>
            </a:xfrm>
          </p:grpSpPr>
          <p:sp>
            <p:nvSpPr>
              <p:cNvPr id="342" name="Rectangle 341">
                <a:extLst>
                  <a:ext uri="{FF2B5EF4-FFF2-40B4-BE49-F238E27FC236}">
                    <a16:creationId xmlns:a16="http://schemas.microsoft.com/office/drawing/2014/main" id="{FBF471FC-D673-4F6F-AC56-88E10F6B5FF0}"/>
                  </a:ext>
                </a:extLst>
              </p:cNvPr>
              <p:cNvSpPr/>
              <p:nvPr/>
            </p:nvSpPr>
            <p:spPr bwMode="auto">
              <a:xfrm>
                <a:off x="9259110" y="2446579"/>
                <a:ext cx="304800" cy="304799"/>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a:extLst>
                  <a:ext uri="{FF2B5EF4-FFF2-40B4-BE49-F238E27FC236}">
                    <a16:creationId xmlns:a16="http://schemas.microsoft.com/office/drawing/2014/main" id="{325011F6-CBD3-4931-82AF-E8E3DF6103E0}"/>
                  </a:ext>
                </a:extLst>
              </p:cNvPr>
              <p:cNvSpPr/>
              <p:nvPr/>
            </p:nvSpPr>
            <p:spPr bwMode="auto">
              <a:xfrm>
                <a:off x="9259110" y="2751378"/>
                <a:ext cx="304800" cy="304799"/>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grpSp>
      <mc:AlternateContent xmlns:mc="http://schemas.openxmlformats.org/markup-compatibility/2006" xmlns:a14="http://schemas.microsoft.com/office/drawing/2010/main">
        <mc:Choice Requires="a14">
          <p:sp>
            <p:nvSpPr>
              <p:cNvPr id="347" name="Text Placeholder 1">
                <a:extLst>
                  <a:ext uri="{FF2B5EF4-FFF2-40B4-BE49-F238E27FC236}">
                    <a16:creationId xmlns:a16="http://schemas.microsoft.com/office/drawing/2014/main" id="{575B9393-934D-431C-AF33-02EB638E17D5}"/>
                  </a:ext>
                </a:extLst>
              </p:cNvPr>
              <p:cNvSpPr txBox="1">
                <a:spLocks/>
              </p:cNvSpPr>
              <p:nvPr/>
            </p:nvSpPr>
            <p:spPr>
              <a:xfrm>
                <a:off x="4458703" y="5732616"/>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a:latin typeface="Cambria Math" panose="02040503050406030204" pitchFamily="18" charset="0"/>
                        </a:rPr>
                        <m:t>𝑧</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𝑤</m:t>
                          </m:r>
                        </m:e>
                      </m:acc>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a:latin typeface="Cambria Math" panose="02040503050406030204" pitchFamily="18" charset="0"/>
                        </a:rPr>
                        <m:t>𝑏</m:t>
                      </m:r>
                    </m:oMath>
                  </m:oMathPara>
                </a14:m>
                <a:endParaRPr lang="en-US" sz="2745" dirty="0"/>
              </a:p>
            </p:txBody>
          </p:sp>
        </mc:Choice>
        <mc:Fallback xmlns="">
          <p:sp>
            <p:nvSpPr>
              <p:cNvPr id="347" name="Text Placeholder 1">
                <a:extLst>
                  <a:ext uri="{FF2B5EF4-FFF2-40B4-BE49-F238E27FC236}">
                    <a16:creationId xmlns:a16="http://schemas.microsoft.com/office/drawing/2014/main" id="{575B9393-934D-431C-AF33-02EB638E17D5}"/>
                  </a:ext>
                </a:extLst>
              </p:cNvPr>
              <p:cNvSpPr txBox="1">
                <a:spLocks noRot="1" noChangeAspect="1" noMove="1" noResize="1" noEditPoints="1" noAdjustHandles="1" noChangeArrowheads="1" noChangeShapeType="1" noTextEdit="1"/>
              </p:cNvSpPr>
              <p:nvPr/>
            </p:nvSpPr>
            <p:spPr>
              <a:xfrm>
                <a:off x="4458703" y="5732616"/>
                <a:ext cx="2757828" cy="687936"/>
              </a:xfrm>
              <a:prstGeom prst="rect">
                <a:avLst/>
              </a:prstGeom>
              <a:blipFill>
                <a:blip r:embed="rId7"/>
                <a:stretch>
                  <a:fillRect/>
                </a:stretch>
              </a:blipFill>
            </p:spPr>
            <p:txBody>
              <a:bodyPr/>
              <a:lstStyle/>
              <a:p>
                <a:r>
                  <a:rPr lang="en-GB">
                    <a:noFill/>
                  </a:rPr>
                  <a:t> </a:t>
                </a:r>
              </a:p>
            </p:txBody>
          </p:sp>
        </mc:Fallback>
      </mc:AlternateContent>
      <p:sp>
        <p:nvSpPr>
          <p:cNvPr id="78" name="Title 3">
            <a:extLst>
              <a:ext uri="{FF2B5EF4-FFF2-40B4-BE49-F238E27FC236}">
                <a16:creationId xmlns:a16="http://schemas.microsoft.com/office/drawing/2014/main" id="{7E12D16A-A96A-4A82-87A2-01C9307E00A8}"/>
              </a:ext>
            </a:extLst>
          </p:cNvPr>
          <p:cNvSpPr txBox="1">
            <a:spLocks/>
          </p:cNvSpPr>
          <p:nvPr/>
        </p:nvSpPr>
        <p:spPr>
          <a:xfrm>
            <a:off x="0" y="420688"/>
            <a:ext cx="12192000" cy="1143000"/>
          </a:xfrm>
          <a:prstGeom prst="rect">
            <a:avLst/>
          </a:prstGeom>
        </p:spPr>
        <p:txBody>
          <a:bodyPr vert="horz" lIns="91440" tIns="45720" rIns="91440" bIns="45720" rtlCol="0" anchor="ct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a:solidFill>
                  <a:srgbClr val="43536D"/>
                </a:solidFill>
              </a:rPr>
              <a:t>A </a:t>
            </a:r>
            <a:r>
              <a:rPr lang="es-ES" sz="4800">
                <a:solidFill>
                  <a:srgbClr val="01DBFF"/>
                </a:solidFill>
              </a:rPr>
              <a:t>SIMPLE </a:t>
            </a:r>
            <a:r>
              <a:rPr lang="es-ES" sz="4800">
                <a:solidFill>
                  <a:srgbClr val="43536D"/>
                </a:solidFill>
              </a:rPr>
              <a:t>EXAMPLE</a:t>
            </a:r>
            <a:endParaRPr lang="es-ES" sz="4800" dirty="0">
              <a:solidFill>
                <a:srgbClr val="43536D"/>
              </a:solidFill>
            </a:endParaRPr>
          </a:p>
        </p:txBody>
      </p:sp>
    </p:spTree>
    <p:extLst>
      <p:ext uri="{BB962C8B-B14F-4D97-AF65-F5344CB8AC3E}">
        <p14:creationId xmlns:p14="http://schemas.microsoft.com/office/powerpoint/2010/main" val="33150783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3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generated with high confidence">
            <a:extLst>
              <a:ext uri="{FF2B5EF4-FFF2-40B4-BE49-F238E27FC236}">
                <a16:creationId xmlns:a16="http://schemas.microsoft.com/office/drawing/2014/main" id="{75B3B36E-276B-49B3-8BCD-77956F90BD4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55597" y="1782410"/>
            <a:ext cx="10680807" cy="3293182"/>
          </a:xfrm>
          <a:prstGeom prst="rect">
            <a:avLst/>
          </a:prstGeom>
        </p:spPr>
      </p:pic>
      <p:sp>
        <p:nvSpPr>
          <p:cNvPr id="7" name="Título 4">
            <a:extLst>
              <a:ext uri="{FF2B5EF4-FFF2-40B4-BE49-F238E27FC236}">
                <a16:creationId xmlns:a16="http://schemas.microsoft.com/office/drawing/2014/main" id="{F0ECF88A-C726-43BE-B3CD-D442331B124F}"/>
              </a:ext>
            </a:extLst>
          </p:cNvPr>
          <p:cNvSpPr>
            <a:spLocks noGrp="1"/>
          </p:cNvSpPr>
          <p:nvPr>
            <p:ph type="title"/>
          </p:nvPr>
        </p:nvSpPr>
        <p:spPr>
          <a:xfrm>
            <a:off x="1311966" y="420650"/>
            <a:ext cx="9720470" cy="1143000"/>
          </a:xfrm>
        </p:spPr>
        <p:txBody>
          <a:bodyPr>
            <a:normAutofit/>
          </a:bodyPr>
          <a:lstStyle/>
          <a:p>
            <a:r>
              <a:rPr lang="es-ES" sz="4800" dirty="0"/>
              <a:t>WHAT IS </a:t>
            </a:r>
            <a:r>
              <a:rPr lang="es-ES" sz="4800" dirty="0">
                <a:solidFill>
                  <a:srgbClr val="01DBFF"/>
                </a:solidFill>
              </a:rPr>
              <a:t>THIS THING?</a:t>
            </a:r>
            <a:endParaRPr lang="es-ES" sz="4800" dirty="0">
              <a:solidFill>
                <a:srgbClr val="00D0FF"/>
              </a:solidFill>
            </a:endParaRPr>
          </a:p>
        </p:txBody>
      </p:sp>
    </p:spTree>
    <p:extLst>
      <p:ext uri="{BB962C8B-B14F-4D97-AF65-F5344CB8AC3E}">
        <p14:creationId xmlns:p14="http://schemas.microsoft.com/office/powerpoint/2010/main" val="2377637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a:latin typeface="Cambria Math" panose="02040503050406030204" pitchFamily="18" charset="0"/>
                        </a:rPr>
                        <m:t>𝑧</m:t>
                      </m:r>
                      <m:r>
                        <a:rPr lang="en-US" sz="2745" i="1" dirty="0">
                          <a:latin typeface="Cambria Math" panose="02040503050406030204" pitchFamily="18" charset="0"/>
                        </a:rPr>
                        <m:t>=</m:t>
                      </m:r>
                      <m:r>
                        <a:rPr lang="es-ES" sz="2745" i="1" dirty="0">
                          <a:latin typeface="Cambria Math" panose="02040503050406030204" pitchFamily="18" charset="0"/>
                        </a:rPr>
                        <m:t>𝑤</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a:latin typeface="Cambria Math" panose="02040503050406030204" pitchFamily="18" charset="0"/>
                        </a:rPr>
                        <m:t>𝑏</m:t>
                      </m:r>
                    </m:oMath>
                  </m:oMathPara>
                </a14:m>
                <a:endParaRPr lang="en-US" sz="2745" i="1" dirty="0">
                  <a:latin typeface="Cambria Math" panose="02040503050406030204" pitchFamily="18" charset="0"/>
                </a:endParaRPr>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722432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3" grpId="0" animBg="1"/>
      <p:bldP spid="24" grpId="0" animBg="1"/>
      <p:bldP spid="26" grpId="0" animBg="1"/>
      <p:bldP spid="27"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smtClean="0">
                          <a:latin typeface="Cambria Math" panose="02040503050406030204" pitchFamily="18" charset="0"/>
                        </a:rPr>
                        <m:t>𝑧</m:t>
                      </m:r>
                      <m:r>
                        <a:rPr lang="en-US" sz="2745" i="1" dirty="0" smtClean="0">
                          <a:latin typeface="Cambria Math" panose="02040503050406030204" pitchFamily="18" charset="0"/>
                        </a:rPr>
                        <m:t>=</m:t>
                      </m:r>
                      <m:r>
                        <a:rPr lang="es-ES" sz="2745" b="0" i="1" dirty="0" smtClean="0">
                          <a:solidFill>
                            <a:srgbClr val="FF0000"/>
                          </a:solidFill>
                          <a:latin typeface="Cambria Math" panose="02040503050406030204" pitchFamily="18" charset="0"/>
                        </a:rPr>
                        <m:t>𝑤</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a:latin typeface="Cambria Math" panose="02040503050406030204" pitchFamily="18" charset="0"/>
                        </a:rPr>
                        <m:t>𝑏</m:t>
                      </m:r>
                    </m:oMath>
                  </m:oMathPara>
                </a14:m>
                <a:endParaRPr lang="en-US" sz="2745" dirty="0"/>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2894013"/>
            <a:ext cx="3890434" cy="3065429"/>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87295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20000"/>
                  </a:lnSpc>
                  <a:spcBef>
                    <a:spcPct val="20000"/>
                  </a:spcBef>
                  <a:spcAft>
                    <a:spcPts val="0"/>
                  </a:spcAft>
                  <a:buClrTx/>
                  <a:buSzPct val="90000"/>
                  <a:buFont typeface="Arial" pitchFamily="34" charset="0"/>
                  <a:buNone/>
                  <a:tabLst/>
                  <a:defRPr/>
                </a:pPr>
                <a14:m>
                  <m:oMathPara xmlns:m="http://schemas.openxmlformats.org/officeDocument/2006/math">
                    <m:oMathParaPr>
                      <m:jc m:val="centerGroup"/>
                    </m:oMathParaPr>
                    <m:oMath xmlns:m="http://schemas.openxmlformats.org/officeDocument/2006/math">
                      <m:r>
                        <a:rPr kumimoji="0" lang="en-US" sz="2745" b="0" i="1" u="none" strike="noStrike" kern="1200" cap="none" spc="0" normalizeH="0" baseline="0" noProof="0" dirty="0" smtClean="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𝑧</m:t>
                      </m:r>
                      <m:r>
                        <a:rPr kumimoji="0" lang="en-US" sz="2745" b="0" i="1" u="none" strike="noStrike" kern="1200" cap="none" spc="0" normalizeH="0" baseline="0" noProof="0" dirty="0" smtClean="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r>
                        <a:rPr kumimoji="0" lang="es-ES" sz="2745" b="0"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mn-cs"/>
                        </a:rPr>
                        <m:t>𝑤</m:t>
                      </m:r>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acc>
                        <m:accPr>
                          <m:chr m:val="⃗"/>
                          <m:ctrlP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ctrlPr>
                        </m:accPr>
                        <m:e>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𝑥</m:t>
                          </m:r>
                        </m:e>
                      </m:acc>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𝑏</m:t>
                      </m:r>
                    </m:oMath>
                  </m:oMathPara>
                </a14:m>
                <a:endParaRPr kumimoji="0" lang="en-US" sz="2745" b="0" i="0" u="none" strike="noStrike" kern="1200" cap="none" spc="0" normalizeH="0" baseline="0" noProof="0" dirty="0">
                  <a:ln>
                    <a:noFill/>
                  </a:ln>
                  <a:gradFill>
                    <a:gsLst>
                      <a:gs pos="1250">
                        <a:srgbClr val="17406D"/>
                      </a:gs>
                      <a:gs pos="99000">
                        <a:srgbClr val="17406D"/>
                      </a:gs>
                    </a:gsLst>
                    <a:lin ang="5400000" scaled="0"/>
                  </a:gradFill>
                  <a:effectLst/>
                  <a:uLnTx/>
                  <a:uFillTx/>
                  <a:latin typeface="Tw Cen MT" panose="020B0602020104020603"/>
                  <a:ea typeface="+mn-ea"/>
                  <a:cs typeface="+mn-cs"/>
                </a:endParaRPr>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2894013"/>
            <a:ext cx="3890434" cy="3065429"/>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20832CAA-5FF2-4210-AFE2-3E7C61316695}"/>
              </a:ext>
            </a:extLst>
          </p:cNvPr>
          <p:cNvCxnSpPr/>
          <p:nvPr/>
        </p:nvCxnSpPr>
        <p:spPr>
          <a:xfrm>
            <a:off x="4444999" y="5735018"/>
            <a:ext cx="39465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968B566-C17B-43E4-A4F3-C44A5AFB7E6A}"/>
                  </a:ext>
                </a:extLst>
              </p:cNvPr>
              <p:cNvSpPr/>
              <p:nvPr/>
            </p:nvSpPr>
            <p:spPr>
              <a:xfrm>
                <a:off x="4627302" y="5410993"/>
                <a:ext cx="8758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ea typeface="Cambria Math" panose="02040503050406030204" pitchFamily="18" charset="0"/>
                        </a:rPr>
                        <m:t>∝</m:t>
                      </m:r>
                      <m:r>
                        <a:rPr lang="es-ES" b="0" i="1" dirty="0" smtClean="0">
                          <a:solidFill>
                            <a:srgbClr val="FF0000"/>
                          </a:solidFill>
                          <a:latin typeface="Cambria Math" panose="02040503050406030204" pitchFamily="18" charset="0"/>
                          <a:ea typeface="Cambria Math" panose="02040503050406030204" pitchFamily="18" charset="0"/>
                        </a:rPr>
                        <m:t> =</m:t>
                      </m:r>
                      <m:r>
                        <a:rPr lang="es-ES" b="0" i="1" dirty="0" smtClean="0">
                          <a:solidFill>
                            <a:srgbClr val="FF0000"/>
                          </a:solidFill>
                          <a:latin typeface="Cambria Math" panose="02040503050406030204" pitchFamily="18" charset="0"/>
                          <a:ea typeface="Cambria Math" panose="02040503050406030204" pitchFamily="18" charset="0"/>
                        </a:rPr>
                        <m:t>𝑤</m:t>
                      </m:r>
                    </m:oMath>
                  </m:oMathPara>
                </a14:m>
                <a:endParaRPr lang="en-GB" dirty="0">
                  <a:solidFill>
                    <a:srgbClr val="FF0000"/>
                  </a:solidFill>
                </a:endParaRPr>
              </a:p>
            </p:txBody>
          </p:sp>
        </mc:Choice>
        <mc:Fallback xmlns="">
          <p:sp>
            <p:nvSpPr>
              <p:cNvPr id="29" name="Rectangle 28">
                <a:extLst>
                  <a:ext uri="{FF2B5EF4-FFF2-40B4-BE49-F238E27FC236}">
                    <a16:creationId xmlns:a16="http://schemas.microsoft.com/office/drawing/2014/main" id="{3968B566-C17B-43E4-A4F3-C44A5AFB7E6A}"/>
                  </a:ext>
                </a:extLst>
              </p:cNvPr>
              <p:cNvSpPr>
                <a:spLocks noRot="1" noChangeAspect="1" noMove="1" noResize="1" noEditPoints="1" noAdjustHandles="1" noChangeArrowheads="1" noChangeShapeType="1" noTextEdit="1"/>
              </p:cNvSpPr>
              <p:nvPr/>
            </p:nvSpPr>
            <p:spPr>
              <a:xfrm>
                <a:off x="4627302" y="5410993"/>
                <a:ext cx="875881" cy="369332"/>
              </a:xfrm>
              <a:prstGeom prst="rect">
                <a:avLst/>
              </a:prstGeom>
              <a:blipFill>
                <a:blip r:embed="rId4"/>
                <a:stretch>
                  <a:fillRect/>
                </a:stretch>
              </a:blipFill>
            </p:spPr>
            <p:txBody>
              <a:bodyPr/>
              <a:lstStyle/>
              <a:p>
                <a:r>
                  <a:rPr lang="en-GB">
                    <a:noFill/>
                  </a:rPr>
                  <a:t> </a:t>
                </a:r>
              </a:p>
            </p:txBody>
          </p:sp>
        </mc:Fallback>
      </mc:AlternateContent>
      <p:sp>
        <p:nvSpPr>
          <p:cNvPr id="7" name="Arc 6">
            <a:extLst>
              <a:ext uri="{FF2B5EF4-FFF2-40B4-BE49-F238E27FC236}">
                <a16:creationId xmlns:a16="http://schemas.microsoft.com/office/drawing/2014/main" id="{35B5127F-56A3-4CCB-897A-2E0807A97B52}"/>
              </a:ext>
            </a:extLst>
          </p:cNvPr>
          <p:cNvSpPr/>
          <p:nvPr/>
        </p:nvSpPr>
        <p:spPr>
          <a:xfrm>
            <a:off x="4476308" y="5587408"/>
            <a:ext cx="294624" cy="294624"/>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28487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20000"/>
                  </a:lnSpc>
                  <a:spcBef>
                    <a:spcPct val="20000"/>
                  </a:spcBef>
                  <a:spcAft>
                    <a:spcPts val="0"/>
                  </a:spcAft>
                  <a:buClrTx/>
                  <a:buSzPct val="90000"/>
                  <a:buFont typeface="Arial" pitchFamily="34" charset="0"/>
                  <a:buNone/>
                  <a:tabLst/>
                  <a:defRPr/>
                </a:pPr>
                <a14:m>
                  <m:oMathPara xmlns:m="http://schemas.openxmlformats.org/officeDocument/2006/math">
                    <m:oMathParaPr>
                      <m:jc m:val="centerGroup"/>
                    </m:oMathParaPr>
                    <m:oMath xmlns:m="http://schemas.openxmlformats.org/officeDocument/2006/math">
                      <m:r>
                        <a:rPr kumimoji="0" lang="en-US" sz="2745" b="0" i="1" u="none" strike="noStrike" kern="1200" cap="none" spc="0" normalizeH="0" baseline="0" noProof="0" dirty="0" smtClean="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𝑧</m:t>
                      </m:r>
                      <m:r>
                        <a:rPr kumimoji="0" lang="en-US" sz="2745" b="0" i="1" u="none" strike="noStrike" kern="1200" cap="none" spc="0" normalizeH="0" baseline="0" noProof="0" dirty="0" smtClean="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r>
                        <a:rPr kumimoji="0" lang="es-ES" sz="2745" b="0"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mn-cs"/>
                        </a:rPr>
                        <m:t>𝑤</m:t>
                      </m:r>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acc>
                        <m:accPr>
                          <m:chr m:val="⃗"/>
                          <m:ctrlP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ctrlPr>
                        </m:accPr>
                        <m:e>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𝑥</m:t>
                          </m:r>
                        </m:e>
                      </m:acc>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𝑏</m:t>
                      </m:r>
                    </m:oMath>
                  </m:oMathPara>
                </a14:m>
                <a:endParaRPr kumimoji="0" lang="en-US" sz="2745" b="0" i="0" u="none" strike="noStrike" kern="1200" cap="none" spc="0" normalizeH="0" baseline="0" noProof="0" dirty="0">
                  <a:ln>
                    <a:noFill/>
                  </a:ln>
                  <a:gradFill>
                    <a:gsLst>
                      <a:gs pos="1250">
                        <a:srgbClr val="17406D"/>
                      </a:gs>
                      <a:gs pos="99000">
                        <a:srgbClr val="17406D"/>
                      </a:gs>
                    </a:gsLst>
                    <a:lin ang="5400000" scaled="0"/>
                  </a:gradFill>
                  <a:effectLst/>
                  <a:uLnTx/>
                  <a:uFillTx/>
                  <a:latin typeface="Tw Cen MT" panose="020B0602020104020603"/>
                  <a:ea typeface="+mn-ea"/>
                  <a:cs typeface="+mn-cs"/>
                </a:endParaRPr>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1977656"/>
            <a:ext cx="2898453" cy="3981787"/>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20832CAA-5FF2-4210-AFE2-3E7C61316695}"/>
              </a:ext>
            </a:extLst>
          </p:cNvPr>
          <p:cNvCxnSpPr/>
          <p:nvPr/>
        </p:nvCxnSpPr>
        <p:spPr>
          <a:xfrm>
            <a:off x="4444999" y="5735018"/>
            <a:ext cx="39465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968B566-C17B-43E4-A4F3-C44A5AFB7E6A}"/>
                  </a:ext>
                </a:extLst>
              </p:cNvPr>
              <p:cNvSpPr/>
              <p:nvPr/>
            </p:nvSpPr>
            <p:spPr>
              <a:xfrm>
                <a:off x="4696413" y="5410993"/>
                <a:ext cx="8758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ea typeface="Cambria Math" panose="02040503050406030204" pitchFamily="18" charset="0"/>
                        </a:rPr>
                        <m:t>∝</m:t>
                      </m:r>
                      <m:r>
                        <a:rPr lang="es-ES" b="0" i="1" dirty="0" smtClean="0">
                          <a:solidFill>
                            <a:srgbClr val="FF0000"/>
                          </a:solidFill>
                          <a:latin typeface="Cambria Math" panose="02040503050406030204" pitchFamily="18" charset="0"/>
                          <a:ea typeface="Cambria Math" panose="02040503050406030204" pitchFamily="18" charset="0"/>
                        </a:rPr>
                        <m:t> =</m:t>
                      </m:r>
                      <m:r>
                        <a:rPr lang="es-ES" b="0" i="1" dirty="0" smtClean="0">
                          <a:solidFill>
                            <a:srgbClr val="FF0000"/>
                          </a:solidFill>
                          <a:latin typeface="Cambria Math" panose="02040503050406030204" pitchFamily="18" charset="0"/>
                          <a:ea typeface="Cambria Math" panose="02040503050406030204" pitchFamily="18" charset="0"/>
                        </a:rPr>
                        <m:t>𝑤</m:t>
                      </m:r>
                    </m:oMath>
                  </m:oMathPara>
                </a14:m>
                <a:endParaRPr lang="en-GB" dirty="0">
                  <a:solidFill>
                    <a:srgbClr val="FF0000"/>
                  </a:solidFill>
                </a:endParaRPr>
              </a:p>
            </p:txBody>
          </p:sp>
        </mc:Choice>
        <mc:Fallback xmlns="">
          <p:sp>
            <p:nvSpPr>
              <p:cNvPr id="29" name="Rectangle 28">
                <a:extLst>
                  <a:ext uri="{FF2B5EF4-FFF2-40B4-BE49-F238E27FC236}">
                    <a16:creationId xmlns:a16="http://schemas.microsoft.com/office/drawing/2014/main" id="{3968B566-C17B-43E4-A4F3-C44A5AFB7E6A}"/>
                  </a:ext>
                </a:extLst>
              </p:cNvPr>
              <p:cNvSpPr>
                <a:spLocks noRot="1" noChangeAspect="1" noMove="1" noResize="1" noEditPoints="1" noAdjustHandles="1" noChangeArrowheads="1" noChangeShapeType="1" noTextEdit="1"/>
              </p:cNvSpPr>
              <p:nvPr/>
            </p:nvSpPr>
            <p:spPr>
              <a:xfrm>
                <a:off x="4696413" y="5410993"/>
                <a:ext cx="875881" cy="369332"/>
              </a:xfrm>
              <a:prstGeom prst="rect">
                <a:avLst/>
              </a:prstGeom>
              <a:blipFill>
                <a:blip r:embed="rId4"/>
                <a:stretch>
                  <a:fillRect/>
                </a:stretch>
              </a:blipFill>
            </p:spPr>
            <p:txBody>
              <a:bodyPr/>
              <a:lstStyle/>
              <a:p>
                <a:r>
                  <a:rPr lang="en-GB">
                    <a:noFill/>
                  </a:rPr>
                  <a:t> </a:t>
                </a:r>
              </a:p>
            </p:txBody>
          </p:sp>
        </mc:Fallback>
      </mc:AlternateContent>
      <p:sp>
        <p:nvSpPr>
          <p:cNvPr id="7" name="Arc 6">
            <a:extLst>
              <a:ext uri="{FF2B5EF4-FFF2-40B4-BE49-F238E27FC236}">
                <a16:creationId xmlns:a16="http://schemas.microsoft.com/office/drawing/2014/main" id="{35B5127F-56A3-4CCB-897A-2E0807A97B52}"/>
              </a:ext>
            </a:extLst>
          </p:cNvPr>
          <p:cNvSpPr/>
          <p:nvPr/>
        </p:nvSpPr>
        <p:spPr>
          <a:xfrm>
            <a:off x="4047764" y="5312232"/>
            <a:ext cx="738621" cy="850646"/>
          </a:xfrm>
          <a:prstGeom prst="arc">
            <a:avLst>
              <a:gd name="adj1" fmla="val 17638603"/>
              <a:gd name="adj2" fmla="val 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938598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smtClean="0">
                          <a:latin typeface="Cambria Math" panose="02040503050406030204" pitchFamily="18" charset="0"/>
                        </a:rPr>
                        <m:t>𝑧</m:t>
                      </m:r>
                      <m:r>
                        <a:rPr lang="en-US" sz="2745" i="1" dirty="0" smtClean="0">
                          <a:latin typeface="Cambria Math" panose="02040503050406030204" pitchFamily="18" charset="0"/>
                        </a:rPr>
                        <m:t>=</m:t>
                      </m:r>
                      <m:r>
                        <a:rPr lang="en-GB" sz="2745" b="0" i="1" dirty="0" smtClean="0">
                          <a:latin typeface="Cambria Math" panose="02040503050406030204" pitchFamily="18" charset="0"/>
                        </a:rPr>
                        <m:t>𝑤</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smtClean="0">
                          <a:solidFill>
                            <a:srgbClr val="FF0000"/>
                          </a:solidFill>
                          <a:latin typeface="Cambria Math" panose="02040503050406030204" pitchFamily="18" charset="0"/>
                        </a:rPr>
                        <m:t>𝑏</m:t>
                      </m:r>
                    </m:oMath>
                  </m:oMathPara>
                </a14:m>
                <a:endParaRPr lang="en-US" sz="2745" dirty="0"/>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2894013"/>
            <a:ext cx="3890434" cy="3065429"/>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ight Brace 5">
            <a:extLst>
              <a:ext uri="{FF2B5EF4-FFF2-40B4-BE49-F238E27FC236}">
                <a16:creationId xmlns:a16="http://schemas.microsoft.com/office/drawing/2014/main" id="{8837CFAA-5870-4C58-BB13-E43FD8236E7F}"/>
              </a:ext>
            </a:extLst>
          </p:cNvPr>
          <p:cNvSpPr/>
          <p:nvPr/>
        </p:nvSpPr>
        <p:spPr>
          <a:xfrm>
            <a:off x="4461405" y="5726550"/>
            <a:ext cx="152370" cy="283691"/>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BDBD68B-2F4C-43BC-9E63-39D8025A6722}"/>
                  </a:ext>
                </a:extLst>
              </p:cNvPr>
              <p:cNvSpPr/>
              <p:nvPr/>
            </p:nvSpPr>
            <p:spPr>
              <a:xfrm>
                <a:off x="4517230" y="5683729"/>
                <a:ext cx="3788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𝑏</m:t>
                      </m:r>
                    </m:oMath>
                  </m:oMathPara>
                </a14:m>
                <a:endParaRPr lang="en-GB" dirty="0">
                  <a:solidFill>
                    <a:srgbClr val="FF0000"/>
                  </a:solidFill>
                </a:endParaRPr>
              </a:p>
            </p:txBody>
          </p:sp>
        </mc:Choice>
        <mc:Fallback xmlns="">
          <p:sp>
            <p:nvSpPr>
              <p:cNvPr id="7" name="Rectangle 6">
                <a:extLst>
                  <a:ext uri="{FF2B5EF4-FFF2-40B4-BE49-F238E27FC236}">
                    <a16:creationId xmlns:a16="http://schemas.microsoft.com/office/drawing/2014/main" id="{BBDBD68B-2F4C-43BC-9E63-39D8025A6722}"/>
                  </a:ext>
                </a:extLst>
              </p:cNvPr>
              <p:cNvSpPr>
                <a:spLocks noRot="1" noChangeAspect="1" noMove="1" noResize="1" noEditPoints="1" noAdjustHandles="1" noChangeArrowheads="1" noChangeShapeType="1" noTextEdit="1"/>
              </p:cNvSpPr>
              <p:nvPr/>
            </p:nvSpPr>
            <p:spPr>
              <a:xfrm>
                <a:off x="4517230" y="5683729"/>
                <a:ext cx="378885" cy="369332"/>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11272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endParaRPr lang="en-US"/>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endParaRPr lang="en-US"/>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endParaRPr lang="en-US"/>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endParaRPr lang="en-US"/>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smtClean="0">
                          <a:latin typeface="Cambria Math" panose="02040503050406030204" pitchFamily="18" charset="0"/>
                        </a:rPr>
                        <m:t>𝑧</m:t>
                      </m:r>
                      <m:r>
                        <a:rPr lang="en-US" sz="2745" i="1" dirty="0" smtClean="0">
                          <a:latin typeface="Cambria Math" panose="02040503050406030204" pitchFamily="18" charset="0"/>
                        </a:rPr>
                        <m:t>=</m:t>
                      </m:r>
                      <m:r>
                        <a:rPr lang="en-GB" sz="2745" b="0" i="1" dirty="0" smtClean="0">
                          <a:latin typeface="Cambria Math" panose="02040503050406030204" pitchFamily="18" charset="0"/>
                        </a:rPr>
                        <m:t>𝑤</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smtClean="0">
                          <a:solidFill>
                            <a:srgbClr val="FF0000"/>
                          </a:solidFill>
                          <a:latin typeface="Cambria Math" panose="02040503050406030204" pitchFamily="18" charset="0"/>
                        </a:rPr>
                        <m:t>𝑏</m:t>
                      </m:r>
                    </m:oMath>
                  </m:oMathPara>
                </a14:m>
                <a:endParaRPr lang="en-US" sz="2745" dirty="0"/>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2128470"/>
            <a:ext cx="3890434" cy="3065429"/>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ight Brace 5">
            <a:extLst>
              <a:ext uri="{FF2B5EF4-FFF2-40B4-BE49-F238E27FC236}">
                <a16:creationId xmlns:a16="http://schemas.microsoft.com/office/drawing/2014/main" id="{8837CFAA-5870-4C58-BB13-E43FD8236E7F}"/>
              </a:ext>
            </a:extLst>
          </p:cNvPr>
          <p:cNvSpPr/>
          <p:nvPr/>
        </p:nvSpPr>
        <p:spPr>
          <a:xfrm>
            <a:off x="4461405" y="4970724"/>
            <a:ext cx="118524" cy="1039518"/>
          </a:xfrm>
          <a:prstGeom prst="rightBrace">
            <a:avLst>
              <a:gd name="adj1" fmla="val 0"/>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BDBD68B-2F4C-43BC-9E63-39D8025A6722}"/>
                  </a:ext>
                </a:extLst>
              </p:cNvPr>
              <p:cNvSpPr/>
              <p:nvPr/>
            </p:nvSpPr>
            <p:spPr>
              <a:xfrm>
                <a:off x="4442213" y="5301685"/>
                <a:ext cx="3788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𝑏</m:t>
                      </m:r>
                    </m:oMath>
                  </m:oMathPara>
                </a14:m>
                <a:endParaRPr lang="en-GB" dirty="0">
                  <a:solidFill>
                    <a:srgbClr val="FF0000"/>
                  </a:solidFill>
                </a:endParaRPr>
              </a:p>
            </p:txBody>
          </p:sp>
        </mc:Choice>
        <mc:Fallback xmlns="">
          <p:sp>
            <p:nvSpPr>
              <p:cNvPr id="7" name="Rectangle 6">
                <a:extLst>
                  <a:ext uri="{FF2B5EF4-FFF2-40B4-BE49-F238E27FC236}">
                    <a16:creationId xmlns:a16="http://schemas.microsoft.com/office/drawing/2014/main" id="{BBDBD68B-2F4C-43BC-9E63-39D8025A6722}"/>
                  </a:ext>
                </a:extLst>
              </p:cNvPr>
              <p:cNvSpPr>
                <a:spLocks noRot="1" noChangeAspect="1" noMove="1" noResize="1" noEditPoints="1" noAdjustHandles="1" noChangeArrowheads="1" noChangeShapeType="1" noTextEdit="1"/>
              </p:cNvSpPr>
              <p:nvPr/>
            </p:nvSpPr>
            <p:spPr>
              <a:xfrm>
                <a:off x="4442213" y="5301685"/>
                <a:ext cx="378885" cy="369332"/>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49046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extLst/>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grpSp>
        <p:nvGrpSpPr>
          <p:cNvPr id="272" name="Group 271">
            <a:extLst>
              <a:ext uri="{FF2B5EF4-FFF2-40B4-BE49-F238E27FC236}">
                <a16:creationId xmlns:a16="http://schemas.microsoft.com/office/drawing/2014/main" id="{8E26E185-91C8-486E-B32F-94EDDE56A940}"/>
              </a:ext>
            </a:extLst>
          </p:cNvPr>
          <p:cNvGrpSpPr/>
          <p:nvPr/>
        </p:nvGrpSpPr>
        <p:grpSpPr>
          <a:xfrm>
            <a:off x="3406726" y="1991755"/>
            <a:ext cx="4780932" cy="615522"/>
            <a:chOff x="3475037" y="1573998"/>
            <a:chExt cx="4876800" cy="627864"/>
          </a:xfrm>
        </p:grpSpPr>
        <p:sp>
          <p:nvSpPr>
            <p:cNvPr id="273" name="Rectangle 272">
              <a:extLst>
                <a:ext uri="{FF2B5EF4-FFF2-40B4-BE49-F238E27FC236}">
                  <a16:creationId xmlns:a16="http://schemas.microsoft.com/office/drawing/2014/main" id="{FC70A3E0-8D97-4A2B-89F7-4048D0653120}"/>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91F10F9E-27F6-4D51-BC83-C034A9819F7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BF1539E4-3F46-4D85-B4FE-2ED0485BF181}"/>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E09E1A08-8D9A-4A29-8666-A6BDD762538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584F5EAA-3841-41DC-BB8D-1AC723B060B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920B2978-4026-4494-B1A1-BFB03D5167DC}"/>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07C0B185-9FE2-44C7-9899-15CC40A5C061}"/>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D251156E-D53F-4A04-B0FD-E8427F466FA6}"/>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3BFA3720-D934-4770-A20F-C2C8011DCCCF}"/>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EE5A89B3-177F-4E0C-879C-84B9D4AF4808}"/>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A55BDA90-C4C0-45E3-9B33-7B544118B158}"/>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655C101C-99B6-4517-BE65-DAA38110F533}"/>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31525B69-D9FB-4155-AB58-4365B0DA2BFA}"/>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70455A6C-692B-486F-814C-A099C84AB1D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C1866222-60F0-4E36-BE99-852B232ACE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88" name="TextBox 287">
              <a:extLst>
                <a:ext uri="{FF2B5EF4-FFF2-40B4-BE49-F238E27FC236}">
                  <a16:creationId xmlns:a16="http://schemas.microsoft.com/office/drawing/2014/main" id="{FE6435EE-8FC8-4C15-A035-D7C2BE96A31C}"/>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grpSp>
        <p:nvGrpSpPr>
          <p:cNvPr id="289" name="Group 288">
            <a:extLst>
              <a:ext uri="{FF2B5EF4-FFF2-40B4-BE49-F238E27FC236}">
                <a16:creationId xmlns:a16="http://schemas.microsoft.com/office/drawing/2014/main" id="{7EBD1F41-7646-44C3-BCEA-8CA05D93245B}"/>
              </a:ext>
            </a:extLst>
          </p:cNvPr>
          <p:cNvGrpSpPr/>
          <p:nvPr/>
        </p:nvGrpSpPr>
        <p:grpSpPr>
          <a:xfrm>
            <a:off x="3386494" y="1618245"/>
            <a:ext cx="4801166" cy="615522"/>
            <a:chOff x="3454399" y="2335998"/>
            <a:chExt cx="4897439" cy="627864"/>
          </a:xfrm>
        </p:grpSpPr>
        <p:cxnSp>
          <p:nvCxnSpPr>
            <p:cNvPr id="290" name="Straight Arrow Connector 289">
              <a:extLst>
                <a:ext uri="{FF2B5EF4-FFF2-40B4-BE49-F238E27FC236}">
                  <a16:creationId xmlns:a16="http://schemas.microsoft.com/office/drawing/2014/main" id="{ECE308D3-91E1-45FE-8580-ACBB7F7EF955}"/>
                </a:ext>
              </a:extLst>
            </p:cNvPr>
            <p:cNvCxnSpPr>
              <a:cxnSpLocks/>
            </p:cNvCxnSpPr>
            <p:nvPr/>
          </p:nvCxnSpPr>
          <p:spPr>
            <a:xfrm>
              <a:off x="3454399" y="2811462"/>
              <a:ext cx="489743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232ADDC8-6EE7-4A11-AFD5-B3E9B59E403E}"/>
                    </a:ext>
                  </a:extLst>
                </p:cNvPr>
                <p:cNvSpPr txBox="1"/>
                <p:nvPr/>
              </p:nvSpPr>
              <p:spPr>
                <a:xfrm>
                  <a:off x="3475038" y="2335998"/>
                  <a:ext cx="4876800" cy="627864"/>
                </a:xfrm>
                <a:prstGeom prst="rect">
                  <a:avLst/>
                </a:prstGeom>
                <a:noFill/>
              </p:spPr>
              <p:txBody>
                <a:bodyPr wrap="square" lIns="179285" tIns="143428" rIns="179285" bIns="143428" rtlCol="0">
                  <a:spAutoFit/>
                </a:bodyPr>
                <a:lstStyle/>
                <a:p>
                  <a:pPr algn="ctr">
                    <a:lnSpc>
                      <a:spcPct val="90000"/>
                    </a:lnSpc>
                    <a:spcAft>
                      <a:spcPts val="588"/>
                    </a:spcAft>
                  </a:pPr>
                  <a:r>
                    <a:rPr lang="es-ES" sz="2353" dirty="0">
                      <a:solidFill>
                        <a:srgbClr val="008272"/>
                      </a:solidFill>
                    </a:rPr>
                    <a:t>81 </a:t>
                  </a:r>
                  <a:r>
                    <a:rPr lang="es-ES" sz="2353" dirty="0" err="1">
                      <a:solidFill>
                        <a:srgbClr val="008272"/>
                      </a:solidFill>
                    </a:rPr>
                    <a:t>values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𝑥</m:t>
                          </m:r>
                        </m:e>
                      </m:acc>
                    </m:oMath>
                  </a14:m>
                  <a:r>
                    <a:rPr lang="es-ES" sz="2353" dirty="0">
                      <a:solidFill>
                        <a:srgbClr val="008272"/>
                      </a:solidFill>
                    </a:rPr>
                    <a:t>)</a:t>
                  </a:r>
                  <a:endParaRPr lang="en-GB" sz="2353" dirty="0" err="1">
                    <a:solidFill>
                      <a:srgbClr val="008272"/>
                    </a:solidFill>
                  </a:endParaRPr>
                </a:p>
              </p:txBody>
            </p:sp>
          </mc:Choice>
          <mc:Fallback xmlns="">
            <p:sp>
              <p:nvSpPr>
                <p:cNvPr id="291" name="TextBox 290">
                  <a:extLst>
                    <a:ext uri="{FF2B5EF4-FFF2-40B4-BE49-F238E27FC236}">
                      <a16:creationId xmlns:a16="http://schemas.microsoft.com/office/drawing/2014/main" id="{232ADDC8-6EE7-4A11-AFD5-B3E9B59E403E}"/>
                    </a:ext>
                  </a:extLst>
                </p:cNvPr>
                <p:cNvSpPr txBox="1">
                  <a:spLocks noRot="1" noChangeAspect="1" noMove="1" noResize="1" noEditPoints="1" noAdjustHandles="1" noChangeArrowheads="1" noChangeShapeType="1" noTextEdit="1"/>
                </p:cNvSpPr>
                <p:nvPr/>
              </p:nvSpPr>
              <p:spPr>
                <a:xfrm>
                  <a:off x="3475038" y="2335998"/>
                  <a:ext cx="4876800" cy="627864"/>
                </a:xfrm>
                <a:prstGeom prst="rect">
                  <a:avLst/>
                </a:prstGeom>
                <a:blipFill>
                  <a:blip r:embed="rId3"/>
                  <a:stretch>
                    <a:fillRect t="-5941" b="-4950"/>
                  </a:stretch>
                </a:blipFill>
              </p:spPr>
              <p:txBody>
                <a:bodyPr/>
                <a:lstStyle/>
                <a:p>
                  <a:r>
                    <a:rPr lang="en-GB">
                      <a:noFill/>
                    </a:rPr>
                    <a:t> </a:t>
                  </a:r>
                </a:p>
              </p:txBody>
            </p:sp>
          </mc:Fallback>
        </mc:AlternateContent>
      </p:grpSp>
      <p:grpSp>
        <p:nvGrpSpPr>
          <p:cNvPr id="292" name="Group 291">
            <a:extLst>
              <a:ext uri="{FF2B5EF4-FFF2-40B4-BE49-F238E27FC236}">
                <a16:creationId xmlns:a16="http://schemas.microsoft.com/office/drawing/2014/main" id="{7D1CB7A2-09F8-43A2-8991-4943376AAAC1}"/>
              </a:ext>
            </a:extLst>
          </p:cNvPr>
          <p:cNvGrpSpPr/>
          <p:nvPr/>
        </p:nvGrpSpPr>
        <p:grpSpPr>
          <a:xfrm>
            <a:off x="3556131" y="2495530"/>
            <a:ext cx="4482123" cy="1312360"/>
            <a:chOff x="3627438" y="2545072"/>
            <a:chExt cx="4571999" cy="1338676"/>
          </a:xfrm>
        </p:grpSpPr>
        <p:grpSp>
          <p:nvGrpSpPr>
            <p:cNvPr id="293" name="Group 292">
              <a:extLst>
                <a:ext uri="{FF2B5EF4-FFF2-40B4-BE49-F238E27FC236}">
                  <a16:creationId xmlns:a16="http://schemas.microsoft.com/office/drawing/2014/main" id="{287845F3-0789-4CC9-8F9D-692926AB7CBE}"/>
                </a:ext>
              </a:extLst>
            </p:cNvPr>
            <p:cNvGrpSpPr/>
            <p:nvPr/>
          </p:nvGrpSpPr>
          <p:grpSpPr>
            <a:xfrm>
              <a:off x="4880951" y="3358670"/>
              <a:ext cx="435429" cy="525078"/>
              <a:chOff x="4880951" y="3358670"/>
              <a:chExt cx="435429" cy="525078"/>
            </a:xfrm>
          </p:grpSpPr>
          <p:sp>
            <p:nvSpPr>
              <p:cNvPr id="306" name="Flowchart: Connector 305">
                <a:extLst>
                  <a:ext uri="{FF2B5EF4-FFF2-40B4-BE49-F238E27FC236}">
                    <a16:creationId xmlns:a16="http://schemas.microsoft.com/office/drawing/2014/main" id="{D71A0844-84B8-4BEF-93AE-82870A5D83E2}"/>
                  </a:ext>
                </a:extLst>
              </p:cNvPr>
              <p:cNvSpPr/>
              <p:nvPr/>
            </p:nvSpPr>
            <p:spPr bwMode="auto">
              <a:xfrm>
                <a:off x="4880951" y="3402565"/>
                <a:ext cx="435429" cy="435429"/>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36A98CC0-65CD-43FF-AFDC-7DCE884A9DC8}"/>
                  </a:ext>
                </a:extLst>
              </p:cNvPr>
              <p:cNvSpPr/>
              <p:nvPr/>
            </p:nvSpPr>
            <p:spPr>
              <a:xfrm>
                <a:off x="4918779" y="3358670"/>
                <a:ext cx="353520" cy="525078"/>
              </a:xfrm>
              <a:prstGeom prst="rect">
                <a:avLst/>
              </a:prstGeom>
            </p:spPr>
            <p:txBody>
              <a:bodyPr wrap="none">
                <a:spAutoFit/>
              </a:bodyPr>
              <a:lstStyle/>
              <a:p>
                <a:r>
                  <a:rPr lang="es-ES" sz="2745" dirty="0">
                    <a:solidFill>
                      <a:schemeClr val="tx1">
                        <a:lumMod val="50000"/>
                      </a:schemeClr>
                    </a:solidFill>
                  </a:rPr>
                  <a:t>Ʃ</a:t>
                </a:r>
                <a:endParaRPr lang="en-GB" sz="2745" dirty="0"/>
              </a:p>
            </p:txBody>
          </p:sp>
        </p:grpSp>
        <p:cxnSp>
          <p:nvCxnSpPr>
            <p:cNvPr id="294" name="Straight Connector 68">
              <a:extLst>
                <a:ext uri="{FF2B5EF4-FFF2-40B4-BE49-F238E27FC236}">
                  <a16:creationId xmlns:a16="http://schemas.microsoft.com/office/drawing/2014/main" id="{77D200FB-0598-49F6-9C72-62E30744FDFC}"/>
                </a:ext>
              </a:extLst>
            </p:cNvPr>
            <p:cNvCxnSpPr>
              <a:cxnSpLocks/>
              <a:stCxn id="274" idx="2"/>
              <a:endCxn id="306" idx="2"/>
            </p:cNvCxnSpPr>
            <p:nvPr/>
          </p:nvCxnSpPr>
          <p:spPr>
            <a:xfrm rot="16200000" flipH="1">
              <a:off x="3868992" y="2608320"/>
              <a:ext cx="1075205" cy="9487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68">
              <a:extLst>
                <a:ext uri="{FF2B5EF4-FFF2-40B4-BE49-F238E27FC236}">
                  <a16:creationId xmlns:a16="http://schemas.microsoft.com/office/drawing/2014/main" id="{4568F935-9D11-4D54-88B9-5A92D9B90E82}"/>
                </a:ext>
              </a:extLst>
            </p:cNvPr>
            <p:cNvCxnSpPr>
              <a:cxnSpLocks/>
              <a:stCxn id="273" idx="2"/>
              <a:endCxn id="306" idx="2"/>
            </p:cNvCxnSpPr>
            <p:nvPr/>
          </p:nvCxnSpPr>
          <p:spPr>
            <a:xfrm rot="16200000" flipH="1">
              <a:off x="3716592" y="2455920"/>
              <a:ext cx="1075205" cy="12535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68">
              <a:extLst>
                <a:ext uri="{FF2B5EF4-FFF2-40B4-BE49-F238E27FC236}">
                  <a16:creationId xmlns:a16="http://schemas.microsoft.com/office/drawing/2014/main" id="{755FC98A-4DE9-4B77-A92D-AF5F04FD8741}"/>
                </a:ext>
              </a:extLst>
            </p:cNvPr>
            <p:cNvCxnSpPr>
              <a:cxnSpLocks/>
              <a:stCxn id="275" idx="2"/>
              <a:endCxn id="306" idx="2"/>
            </p:cNvCxnSpPr>
            <p:nvPr/>
          </p:nvCxnSpPr>
          <p:spPr>
            <a:xfrm rot="16200000" flipH="1">
              <a:off x="4021392" y="2760720"/>
              <a:ext cx="1075205" cy="6439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68">
              <a:extLst>
                <a:ext uri="{FF2B5EF4-FFF2-40B4-BE49-F238E27FC236}">
                  <a16:creationId xmlns:a16="http://schemas.microsoft.com/office/drawing/2014/main" id="{5C33894C-DFEB-4C99-B233-8A8157EBB0EB}"/>
                </a:ext>
              </a:extLst>
            </p:cNvPr>
            <p:cNvCxnSpPr>
              <a:cxnSpLocks/>
              <a:stCxn id="276" idx="2"/>
              <a:endCxn id="306" idx="2"/>
            </p:cNvCxnSpPr>
            <p:nvPr/>
          </p:nvCxnSpPr>
          <p:spPr>
            <a:xfrm rot="16200000" flipH="1">
              <a:off x="4173792" y="2913120"/>
              <a:ext cx="1075205" cy="3391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68">
              <a:extLst>
                <a:ext uri="{FF2B5EF4-FFF2-40B4-BE49-F238E27FC236}">
                  <a16:creationId xmlns:a16="http://schemas.microsoft.com/office/drawing/2014/main" id="{5EDD88D3-42A0-4252-A3C9-88A421FA7E9D}"/>
                </a:ext>
              </a:extLst>
            </p:cNvPr>
            <p:cNvCxnSpPr>
              <a:cxnSpLocks/>
              <a:stCxn id="278" idx="2"/>
              <a:endCxn id="306" idx="6"/>
            </p:cNvCxnSpPr>
            <p:nvPr/>
          </p:nvCxnSpPr>
          <p:spPr>
            <a:xfrm rot="5400000">
              <a:off x="4848707" y="3012749"/>
              <a:ext cx="1075205" cy="139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68">
              <a:extLst>
                <a:ext uri="{FF2B5EF4-FFF2-40B4-BE49-F238E27FC236}">
                  <a16:creationId xmlns:a16="http://schemas.microsoft.com/office/drawing/2014/main" id="{5AC1E20F-6216-4D70-A696-680FE221D485}"/>
                </a:ext>
              </a:extLst>
            </p:cNvPr>
            <p:cNvCxnSpPr>
              <a:cxnSpLocks/>
              <a:stCxn id="279" idx="2"/>
              <a:endCxn id="306" idx="6"/>
            </p:cNvCxnSpPr>
            <p:nvPr/>
          </p:nvCxnSpPr>
          <p:spPr>
            <a:xfrm rot="5400000">
              <a:off x="5001107" y="2860349"/>
              <a:ext cx="1075205" cy="4446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68">
              <a:extLst>
                <a:ext uri="{FF2B5EF4-FFF2-40B4-BE49-F238E27FC236}">
                  <a16:creationId xmlns:a16="http://schemas.microsoft.com/office/drawing/2014/main" id="{09A56A99-88B8-4541-BAD1-5E987B376DB5}"/>
                </a:ext>
              </a:extLst>
            </p:cNvPr>
            <p:cNvCxnSpPr>
              <a:cxnSpLocks/>
              <a:stCxn id="280" idx="2"/>
              <a:endCxn id="306" idx="6"/>
            </p:cNvCxnSpPr>
            <p:nvPr/>
          </p:nvCxnSpPr>
          <p:spPr>
            <a:xfrm rot="5400000">
              <a:off x="5154019" y="2708462"/>
              <a:ext cx="1074180" cy="7494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68">
              <a:extLst>
                <a:ext uri="{FF2B5EF4-FFF2-40B4-BE49-F238E27FC236}">
                  <a16:creationId xmlns:a16="http://schemas.microsoft.com/office/drawing/2014/main" id="{C20D2930-EDED-4F6A-BAB3-03809C064FDA}"/>
                </a:ext>
              </a:extLst>
            </p:cNvPr>
            <p:cNvCxnSpPr>
              <a:cxnSpLocks/>
              <a:stCxn id="281" idx="2"/>
              <a:endCxn id="306" idx="6"/>
            </p:cNvCxnSpPr>
            <p:nvPr/>
          </p:nvCxnSpPr>
          <p:spPr>
            <a:xfrm rot="5400000">
              <a:off x="5306419" y="2556062"/>
              <a:ext cx="1074180" cy="1054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68">
              <a:extLst>
                <a:ext uri="{FF2B5EF4-FFF2-40B4-BE49-F238E27FC236}">
                  <a16:creationId xmlns:a16="http://schemas.microsoft.com/office/drawing/2014/main" id="{0D0F2EF1-11CF-4C63-98B3-1D702AC61F9B}"/>
                </a:ext>
              </a:extLst>
            </p:cNvPr>
            <p:cNvCxnSpPr>
              <a:cxnSpLocks/>
              <a:stCxn id="282" idx="2"/>
              <a:endCxn id="306" idx="6"/>
            </p:cNvCxnSpPr>
            <p:nvPr/>
          </p:nvCxnSpPr>
          <p:spPr>
            <a:xfrm rot="5400000">
              <a:off x="5458819" y="2403662"/>
              <a:ext cx="1074180" cy="1359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68">
              <a:extLst>
                <a:ext uri="{FF2B5EF4-FFF2-40B4-BE49-F238E27FC236}">
                  <a16:creationId xmlns:a16="http://schemas.microsoft.com/office/drawing/2014/main" id="{A9C6E472-B2EB-4CC1-A239-4447826C09E0}"/>
                </a:ext>
              </a:extLst>
            </p:cNvPr>
            <p:cNvCxnSpPr>
              <a:cxnSpLocks/>
              <a:stCxn id="283" idx="2"/>
              <a:endCxn id="306" idx="6"/>
            </p:cNvCxnSpPr>
            <p:nvPr/>
          </p:nvCxnSpPr>
          <p:spPr>
            <a:xfrm rot="5400000">
              <a:off x="5611219" y="2251262"/>
              <a:ext cx="1074180" cy="1663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68">
              <a:extLst>
                <a:ext uri="{FF2B5EF4-FFF2-40B4-BE49-F238E27FC236}">
                  <a16:creationId xmlns:a16="http://schemas.microsoft.com/office/drawing/2014/main" id="{7EE20E01-07AA-4B35-9B81-E6910F61F1E9}"/>
                </a:ext>
              </a:extLst>
            </p:cNvPr>
            <p:cNvCxnSpPr>
              <a:cxnSpLocks/>
              <a:stCxn id="285" idx="2"/>
              <a:endCxn id="306" idx="6"/>
            </p:cNvCxnSpPr>
            <p:nvPr/>
          </p:nvCxnSpPr>
          <p:spPr>
            <a:xfrm rot="5400000">
              <a:off x="6068419" y="1794062"/>
              <a:ext cx="1074180" cy="2578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68">
              <a:extLst>
                <a:ext uri="{FF2B5EF4-FFF2-40B4-BE49-F238E27FC236}">
                  <a16:creationId xmlns:a16="http://schemas.microsoft.com/office/drawing/2014/main" id="{D1799DBC-FAF1-402D-85C0-10F17EDB0A5A}"/>
                </a:ext>
              </a:extLst>
            </p:cNvPr>
            <p:cNvCxnSpPr>
              <a:cxnSpLocks/>
              <a:stCxn id="286" idx="2"/>
              <a:endCxn id="306" idx="6"/>
            </p:cNvCxnSpPr>
            <p:nvPr/>
          </p:nvCxnSpPr>
          <p:spPr>
            <a:xfrm rot="5400000">
              <a:off x="6220819" y="1641662"/>
              <a:ext cx="1074180" cy="2883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8" name="Group 307">
            <a:extLst>
              <a:ext uri="{FF2B5EF4-FFF2-40B4-BE49-F238E27FC236}">
                <a16:creationId xmlns:a16="http://schemas.microsoft.com/office/drawing/2014/main" id="{CC5CC891-6409-486F-B9F7-D9CF4B2CE55B}"/>
              </a:ext>
            </a:extLst>
          </p:cNvPr>
          <p:cNvGrpSpPr/>
          <p:nvPr/>
        </p:nvGrpSpPr>
        <p:grpSpPr>
          <a:xfrm>
            <a:off x="3556132" y="2495533"/>
            <a:ext cx="4482122" cy="1934036"/>
            <a:chOff x="3627442" y="2545079"/>
            <a:chExt cx="4571998" cy="1972818"/>
          </a:xfrm>
        </p:grpSpPr>
        <p:grpSp>
          <p:nvGrpSpPr>
            <p:cNvPr id="309" name="Group 308">
              <a:extLst>
                <a:ext uri="{FF2B5EF4-FFF2-40B4-BE49-F238E27FC236}">
                  <a16:creationId xmlns:a16="http://schemas.microsoft.com/office/drawing/2014/main" id="{5DDEC634-5FC3-4B83-89B2-026EF81630D8}"/>
                </a:ext>
              </a:extLst>
            </p:cNvPr>
            <p:cNvGrpSpPr/>
            <p:nvPr/>
          </p:nvGrpSpPr>
          <p:grpSpPr>
            <a:xfrm>
              <a:off x="7219723" y="3992819"/>
              <a:ext cx="435429" cy="525078"/>
              <a:chOff x="5608637" y="4030662"/>
              <a:chExt cx="435429" cy="525078"/>
            </a:xfrm>
          </p:grpSpPr>
          <p:sp>
            <p:nvSpPr>
              <p:cNvPr id="322" name="Flowchart: Connector 321">
                <a:extLst>
                  <a:ext uri="{FF2B5EF4-FFF2-40B4-BE49-F238E27FC236}">
                    <a16:creationId xmlns:a16="http://schemas.microsoft.com/office/drawing/2014/main" id="{31519F45-851D-4C70-92B6-AC42342DA136}"/>
                  </a:ext>
                </a:extLst>
              </p:cNvPr>
              <p:cNvSpPr/>
              <p:nvPr/>
            </p:nvSpPr>
            <p:spPr bwMode="auto">
              <a:xfrm>
                <a:off x="5608637" y="4074557"/>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6C352B8B-3690-4882-909A-5A9F2DDA4C26}"/>
                  </a:ext>
                </a:extLst>
              </p:cNvPr>
              <p:cNvSpPr/>
              <p:nvPr/>
            </p:nvSpPr>
            <p:spPr>
              <a:xfrm>
                <a:off x="5646465" y="4030662"/>
                <a:ext cx="353520" cy="525078"/>
              </a:xfrm>
              <a:prstGeom prst="rect">
                <a:avLst/>
              </a:prstGeom>
              <a:ln>
                <a:noFill/>
              </a:ln>
            </p:spPr>
            <p:txBody>
              <a:bodyPr wrap="none">
                <a:spAutoFit/>
              </a:bodyPr>
              <a:lstStyle/>
              <a:p>
                <a:r>
                  <a:rPr lang="es-ES" sz="2745" dirty="0">
                    <a:solidFill>
                      <a:schemeClr val="tx1">
                        <a:lumMod val="50000"/>
                      </a:schemeClr>
                    </a:solidFill>
                  </a:rPr>
                  <a:t>Ʃ</a:t>
                </a:r>
                <a:endParaRPr lang="en-GB" sz="2745" dirty="0"/>
              </a:p>
            </p:txBody>
          </p:sp>
        </p:grpSp>
        <p:cxnSp>
          <p:nvCxnSpPr>
            <p:cNvPr id="310" name="Straight Connector 113">
              <a:extLst>
                <a:ext uri="{FF2B5EF4-FFF2-40B4-BE49-F238E27FC236}">
                  <a16:creationId xmlns:a16="http://schemas.microsoft.com/office/drawing/2014/main" id="{D5876AD2-0ABC-4CAA-8249-A633DEEB1C43}"/>
                </a:ext>
              </a:extLst>
            </p:cNvPr>
            <p:cNvCxnSpPr>
              <a:cxnSpLocks/>
              <a:endCxn id="322" idx="6"/>
            </p:cNvCxnSpPr>
            <p:nvPr/>
          </p:nvCxnSpPr>
          <p:spPr>
            <a:xfrm rot="5400000">
              <a:off x="6920733" y="3280522"/>
              <a:ext cx="1708327" cy="2394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113">
              <a:extLst>
                <a:ext uri="{FF2B5EF4-FFF2-40B4-BE49-F238E27FC236}">
                  <a16:creationId xmlns:a16="http://schemas.microsoft.com/office/drawing/2014/main" id="{302A3E66-BF4A-4EFD-B9BF-6759DDB7D562}"/>
                </a:ext>
              </a:extLst>
            </p:cNvPr>
            <p:cNvCxnSpPr>
              <a:cxnSpLocks/>
              <a:endCxn id="322" idx="6"/>
            </p:cNvCxnSpPr>
            <p:nvPr/>
          </p:nvCxnSpPr>
          <p:spPr>
            <a:xfrm rot="5400000">
              <a:off x="7073133" y="3128122"/>
              <a:ext cx="1708327" cy="5442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113">
              <a:extLst>
                <a:ext uri="{FF2B5EF4-FFF2-40B4-BE49-F238E27FC236}">
                  <a16:creationId xmlns:a16="http://schemas.microsoft.com/office/drawing/2014/main" id="{5FAC17C5-1E05-4610-9C05-E07C573FA7B5}"/>
                </a:ext>
              </a:extLst>
            </p:cNvPr>
            <p:cNvCxnSpPr>
              <a:cxnSpLocks/>
            </p:cNvCxnSpPr>
            <p:nvPr/>
          </p:nvCxnSpPr>
          <p:spPr>
            <a:xfrm rot="16200000" flipH="1">
              <a:off x="6245819" y="3280524"/>
              <a:ext cx="1708327" cy="2394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113">
              <a:extLst>
                <a:ext uri="{FF2B5EF4-FFF2-40B4-BE49-F238E27FC236}">
                  <a16:creationId xmlns:a16="http://schemas.microsoft.com/office/drawing/2014/main" id="{8B6A8233-9B4F-4BC4-8B71-AF433E46B360}"/>
                </a:ext>
              </a:extLst>
            </p:cNvPr>
            <p:cNvCxnSpPr>
              <a:cxnSpLocks/>
            </p:cNvCxnSpPr>
            <p:nvPr/>
          </p:nvCxnSpPr>
          <p:spPr>
            <a:xfrm rot="16200000" flipH="1">
              <a:off x="5941020" y="2975725"/>
              <a:ext cx="1708327" cy="8490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113">
              <a:extLst>
                <a:ext uri="{FF2B5EF4-FFF2-40B4-BE49-F238E27FC236}">
                  <a16:creationId xmlns:a16="http://schemas.microsoft.com/office/drawing/2014/main" id="{4F071036-5B7C-474B-B0AC-D97BBAD91903}"/>
                </a:ext>
              </a:extLst>
            </p:cNvPr>
            <p:cNvCxnSpPr>
              <a:cxnSpLocks/>
            </p:cNvCxnSpPr>
            <p:nvPr/>
          </p:nvCxnSpPr>
          <p:spPr>
            <a:xfrm rot="16200000" flipH="1">
              <a:off x="6093420" y="3128125"/>
              <a:ext cx="1708327" cy="5442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113">
              <a:extLst>
                <a:ext uri="{FF2B5EF4-FFF2-40B4-BE49-F238E27FC236}">
                  <a16:creationId xmlns:a16="http://schemas.microsoft.com/office/drawing/2014/main" id="{F40512C7-9AF0-4740-A8D1-ED00E6E557C8}"/>
                </a:ext>
              </a:extLst>
            </p:cNvPr>
            <p:cNvCxnSpPr>
              <a:cxnSpLocks/>
            </p:cNvCxnSpPr>
            <p:nvPr/>
          </p:nvCxnSpPr>
          <p:spPr>
            <a:xfrm rot="16200000" flipH="1">
              <a:off x="4587822" y="1584700"/>
              <a:ext cx="1709352" cy="36301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113">
              <a:extLst>
                <a:ext uri="{FF2B5EF4-FFF2-40B4-BE49-F238E27FC236}">
                  <a16:creationId xmlns:a16="http://schemas.microsoft.com/office/drawing/2014/main" id="{2D54ED8D-7901-494B-A3FE-22BAD02AAF42}"/>
                </a:ext>
              </a:extLst>
            </p:cNvPr>
            <p:cNvCxnSpPr>
              <a:cxnSpLocks/>
            </p:cNvCxnSpPr>
            <p:nvPr/>
          </p:nvCxnSpPr>
          <p:spPr>
            <a:xfrm rot="16200000" flipH="1">
              <a:off x="4740222" y="1737100"/>
              <a:ext cx="1709352" cy="3325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113">
              <a:extLst>
                <a:ext uri="{FF2B5EF4-FFF2-40B4-BE49-F238E27FC236}">
                  <a16:creationId xmlns:a16="http://schemas.microsoft.com/office/drawing/2014/main" id="{76214DC0-33FC-4E3D-B383-410EB9054E01}"/>
                </a:ext>
              </a:extLst>
            </p:cNvPr>
            <p:cNvCxnSpPr>
              <a:cxnSpLocks/>
            </p:cNvCxnSpPr>
            <p:nvPr/>
          </p:nvCxnSpPr>
          <p:spPr>
            <a:xfrm rot="16200000" flipH="1">
              <a:off x="4873708" y="1908414"/>
              <a:ext cx="1709352" cy="29826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113">
              <a:extLst>
                <a:ext uri="{FF2B5EF4-FFF2-40B4-BE49-F238E27FC236}">
                  <a16:creationId xmlns:a16="http://schemas.microsoft.com/office/drawing/2014/main" id="{4DDC1877-7BB1-4541-A4F7-C1847F2227C8}"/>
                </a:ext>
              </a:extLst>
            </p:cNvPr>
            <p:cNvCxnSpPr>
              <a:cxnSpLocks/>
            </p:cNvCxnSpPr>
            <p:nvPr/>
          </p:nvCxnSpPr>
          <p:spPr>
            <a:xfrm rot="16200000" flipH="1">
              <a:off x="5045022" y="2041900"/>
              <a:ext cx="1709352" cy="27157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113">
              <a:extLst>
                <a:ext uri="{FF2B5EF4-FFF2-40B4-BE49-F238E27FC236}">
                  <a16:creationId xmlns:a16="http://schemas.microsoft.com/office/drawing/2014/main" id="{C70527A0-D875-493E-9022-3A7B3A84E66D}"/>
                </a:ext>
              </a:extLst>
            </p:cNvPr>
            <p:cNvCxnSpPr>
              <a:cxnSpLocks/>
            </p:cNvCxnSpPr>
            <p:nvPr/>
          </p:nvCxnSpPr>
          <p:spPr>
            <a:xfrm rot="16200000" flipH="1">
              <a:off x="5502222" y="2499100"/>
              <a:ext cx="1709352" cy="1801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113">
              <a:extLst>
                <a:ext uri="{FF2B5EF4-FFF2-40B4-BE49-F238E27FC236}">
                  <a16:creationId xmlns:a16="http://schemas.microsoft.com/office/drawing/2014/main" id="{8904A040-8981-4EF2-95AC-B4C40D179CC8}"/>
                </a:ext>
              </a:extLst>
            </p:cNvPr>
            <p:cNvCxnSpPr>
              <a:cxnSpLocks/>
            </p:cNvCxnSpPr>
            <p:nvPr/>
          </p:nvCxnSpPr>
          <p:spPr>
            <a:xfrm rot="16200000" flipH="1">
              <a:off x="5654621" y="2651499"/>
              <a:ext cx="1709352" cy="14965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113">
              <a:extLst>
                <a:ext uri="{FF2B5EF4-FFF2-40B4-BE49-F238E27FC236}">
                  <a16:creationId xmlns:a16="http://schemas.microsoft.com/office/drawing/2014/main" id="{812D2884-FAA3-4FA0-94AF-D7C8C48603D0}"/>
                </a:ext>
              </a:extLst>
            </p:cNvPr>
            <p:cNvCxnSpPr>
              <a:cxnSpLocks/>
            </p:cNvCxnSpPr>
            <p:nvPr/>
          </p:nvCxnSpPr>
          <p:spPr>
            <a:xfrm rot="16200000" flipH="1">
              <a:off x="5788621" y="2823326"/>
              <a:ext cx="1708327" cy="11538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911E755A-3BCE-4EC3-BE9E-35A548C1CE41}"/>
              </a:ext>
            </a:extLst>
          </p:cNvPr>
          <p:cNvCxnSpPr>
            <a:cxnSpLocks/>
            <a:stCxn id="307" idx="2"/>
          </p:cNvCxnSpPr>
          <p:nvPr/>
        </p:nvCxnSpPr>
        <p:spPr>
          <a:xfrm>
            <a:off x="4995375" y="3807893"/>
            <a:ext cx="7462" cy="965749"/>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4B2291F6-F260-4C24-B874-DE422A2F2202}"/>
              </a:ext>
            </a:extLst>
          </p:cNvPr>
          <p:cNvCxnSpPr>
            <a:cxnSpLocks/>
          </p:cNvCxnSpPr>
          <p:nvPr/>
        </p:nvCxnSpPr>
        <p:spPr>
          <a:xfrm>
            <a:off x="7291236" y="4389936"/>
            <a:ext cx="0" cy="388922"/>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3FC737D9-C70D-4363-8053-98D0308499CD}"/>
              </a:ext>
            </a:extLst>
          </p:cNvPr>
          <p:cNvSpPr txBox="1"/>
          <p:nvPr/>
        </p:nvSpPr>
        <p:spPr>
          <a:xfrm>
            <a:off x="4081764" y="4857140"/>
            <a:ext cx="1827216"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823,731.01</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672596" y="4854877"/>
            <a:ext cx="1250416"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14,78</a:t>
            </a:r>
            <a:endParaRPr lang="en-GB" sz="2353" dirty="0" err="1">
              <a:solidFill>
                <a:srgbClr val="008272"/>
              </a:solidFill>
            </a:endParaRPr>
          </a:p>
        </p:txBody>
      </p:sp>
      <p:sp>
        <p:nvSpPr>
          <p:cNvPr id="80" name="Title 3">
            <a:extLst>
              <a:ext uri="{FF2B5EF4-FFF2-40B4-BE49-F238E27FC236}">
                <a16:creationId xmlns:a16="http://schemas.microsoft.com/office/drawing/2014/main" id="{AB1BF143-17A9-493D-8475-A6298635331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SIGMOID</a:t>
            </a:r>
          </a:p>
        </p:txBody>
      </p:sp>
    </p:spTree>
    <p:extLst>
      <p:ext uri="{BB962C8B-B14F-4D97-AF65-F5344CB8AC3E}">
        <p14:creationId xmlns:p14="http://schemas.microsoft.com/office/powerpoint/2010/main" val="17125733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extLst/>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grpSp>
        <p:nvGrpSpPr>
          <p:cNvPr id="272" name="Group 271">
            <a:extLst>
              <a:ext uri="{FF2B5EF4-FFF2-40B4-BE49-F238E27FC236}">
                <a16:creationId xmlns:a16="http://schemas.microsoft.com/office/drawing/2014/main" id="{8E26E185-91C8-486E-B32F-94EDDE56A940}"/>
              </a:ext>
            </a:extLst>
          </p:cNvPr>
          <p:cNvGrpSpPr/>
          <p:nvPr/>
        </p:nvGrpSpPr>
        <p:grpSpPr>
          <a:xfrm>
            <a:off x="3406726" y="1991755"/>
            <a:ext cx="4780932" cy="615522"/>
            <a:chOff x="3475037" y="1573998"/>
            <a:chExt cx="4876800" cy="627864"/>
          </a:xfrm>
        </p:grpSpPr>
        <p:sp>
          <p:nvSpPr>
            <p:cNvPr id="273" name="Rectangle 272">
              <a:extLst>
                <a:ext uri="{FF2B5EF4-FFF2-40B4-BE49-F238E27FC236}">
                  <a16:creationId xmlns:a16="http://schemas.microsoft.com/office/drawing/2014/main" id="{FC70A3E0-8D97-4A2B-89F7-4048D0653120}"/>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91F10F9E-27F6-4D51-BC83-C034A9819F7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BF1539E4-3F46-4D85-B4FE-2ED0485BF181}"/>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E09E1A08-8D9A-4A29-8666-A6BDD762538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584F5EAA-3841-41DC-BB8D-1AC723B060B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920B2978-4026-4494-B1A1-BFB03D5167DC}"/>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07C0B185-9FE2-44C7-9899-15CC40A5C061}"/>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D251156E-D53F-4A04-B0FD-E8427F466FA6}"/>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3BFA3720-D934-4770-A20F-C2C8011DCCCF}"/>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EE5A89B3-177F-4E0C-879C-84B9D4AF4808}"/>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A55BDA90-C4C0-45E3-9B33-7B544118B158}"/>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655C101C-99B6-4517-BE65-DAA38110F533}"/>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31525B69-D9FB-4155-AB58-4365B0DA2BFA}"/>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70455A6C-692B-486F-814C-A099C84AB1D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C1866222-60F0-4E36-BE99-852B232ACE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88" name="TextBox 287">
              <a:extLst>
                <a:ext uri="{FF2B5EF4-FFF2-40B4-BE49-F238E27FC236}">
                  <a16:creationId xmlns:a16="http://schemas.microsoft.com/office/drawing/2014/main" id="{FE6435EE-8FC8-4C15-A035-D7C2BE96A31C}"/>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grpSp>
        <p:nvGrpSpPr>
          <p:cNvPr id="289" name="Group 288">
            <a:extLst>
              <a:ext uri="{FF2B5EF4-FFF2-40B4-BE49-F238E27FC236}">
                <a16:creationId xmlns:a16="http://schemas.microsoft.com/office/drawing/2014/main" id="{7EBD1F41-7646-44C3-BCEA-8CA05D93245B}"/>
              </a:ext>
            </a:extLst>
          </p:cNvPr>
          <p:cNvGrpSpPr/>
          <p:nvPr/>
        </p:nvGrpSpPr>
        <p:grpSpPr>
          <a:xfrm>
            <a:off x="3386494" y="1618245"/>
            <a:ext cx="4801166" cy="615522"/>
            <a:chOff x="3454399" y="2335998"/>
            <a:chExt cx="4897439" cy="627864"/>
          </a:xfrm>
        </p:grpSpPr>
        <p:cxnSp>
          <p:nvCxnSpPr>
            <p:cNvPr id="290" name="Straight Arrow Connector 289">
              <a:extLst>
                <a:ext uri="{FF2B5EF4-FFF2-40B4-BE49-F238E27FC236}">
                  <a16:creationId xmlns:a16="http://schemas.microsoft.com/office/drawing/2014/main" id="{ECE308D3-91E1-45FE-8580-ACBB7F7EF955}"/>
                </a:ext>
              </a:extLst>
            </p:cNvPr>
            <p:cNvCxnSpPr>
              <a:cxnSpLocks/>
            </p:cNvCxnSpPr>
            <p:nvPr/>
          </p:nvCxnSpPr>
          <p:spPr>
            <a:xfrm>
              <a:off x="3454399" y="2811462"/>
              <a:ext cx="489743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232ADDC8-6EE7-4A11-AFD5-B3E9B59E403E}"/>
                    </a:ext>
                  </a:extLst>
                </p:cNvPr>
                <p:cNvSpPr txBox="1"/>
                <p:nvPr/>
              </p:nvSpPr>
              <p:spPr>
                <a:xfrm>
                  <a:off x="3475038" y="2335998"/>
                  <a:ext cx="4876800" cy="627864"/>
                </a:xfrm>
                <a:prstGeom prst="rect">
                  <a:avLst/>
                </a:prstGeom>
                <a:noFill/>
              </p:spPr>
              <p:txBody>
                <a:bodyPr wrap="square" lIns="179285" tIns="143428" rIns="179285" bIns="143428" rtlCol="0">
                  <a:spAutoFit/>
                </a:bodyPr>
                <a:lstStyle/>
                <a:p>
                  <a:pPr algn="ctr">
                    <a:lnSpc>
                      <a:spcPct val="90000"/>
                    </a:lnSpc>
                    <a:spcAft>
                      <a:spcPts val="588"/>
                    </a:spcAft>
                  </a:pPr>
                  <a:r>
                    <a:rPr lang="es-ES" sz="2353" dirty="0">
                      <a:solidFill>
                        <a:srgbClr val="008272"/>
                      </a:solidFill>
                    </a:rPr>
                    <a:t>81 </a:t>
                  </a:r>
                  <a:r>
                    <a:rPr lang="es-ES" sz="2353" dirty="0" err="1">
                      <a:solidFill>
                        <a:srgbClr val="008272"/>
                      </a:solidFill>
                    </a:rPr>
                    <a:t>values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𝑥</m:t>
                          </m:r>
                        </m:e>
                      </m:acc>
                    </m:oMath>
                  </a14:m>
                  <a:r>
                    <a:rPr lang="es-ES" sz="2353" dirty="0">
                      <a:solidFill>
                        <a:srgbClr val="008272"/>
                      </a:solidFill>
                    </a:rPr>
                    <a:t>)</a:t>
                  </a:r>
                  <a:endParaRPr lang="en-GB" sz="2353" dirty="0" err="1">
                    <a:solidFill>
                      <a:srgbClr val="008272"/>
                    </a:solidFill>
                  </a:endParaRPr>
                </a:p>
              </p:txBody>
            </p:sp>
          </mc:Choice>
          <mc:Fallback xmlns="">
            <p:sp>
              <p:nvSpPr>
                <p:cNvPr id="291" name="TextBox 290">
                  <a:extLst>
                    <a:ext uri="{FF2B5EF4-FFF2-40B4-BE49-F238E27FC236}">
                      <a16:creationId xmlns:a16="http://schemas.microsoft.com/office/drawing/2014/main" id="{232ADDC8-6EE7-4A11-AFD5-B3E9B59E403E}"/>
                    </a:ext>
                  </a:extLst>
                </p:cNvPr>
                <p:cNvSpPr txBox="1">
                  <a:spLocks noRot="1" noChangeAspect="1" noMove="1" noResize="1" noEditPoints="1" noAdjustHandles="1" noChangeArrowheads="1" noChangeShapeType="1" noTextEdit="1"/>
                </p:cNvSpPr>
                <p:nvPr/>
              </p:nvSpPr>
              <p:spPr>
                <a:xfrm>
                  <a:off x="3475038" y="2335998"/>
                  <a:ext cx="4876800" cy="627864"/>
                </a:xfrm>
                <a:prstGeom prst="rect">
                  <a:avLst/>
                </a:prstGeom>
                <a:blipFill>
                  <a:blip r:embed="rId3"/>
                  <a:stretch>
                    <a:fillRect t="-5941" b="-4950"/>
                  </a:stretch>
                </a:blipFill>
              </p:spPr>
              <p:txBody>
                <a:bodyPr/>
                <a:lstStyle/>
                <a:p>
                  <a:r>
                    <a:rPr lang="en-GB">
                      <a:noFill/>
                    </a:rPr>
                    <a:t> </a:t>
                  </a:r>
                </a:p>
              </p:txBody>
            </p:sp>
          </mc:Fallback>
        </mc:AlternateContent>
      </p:grpSp>
      <p:grpSp>
        <p:nvGrpSpPr>
          <p:cNvPr id="292" name="Group 291">
            <a:extLst>
              <a:ext uri="{FF2B5EF4-FFF2-40B4-BE49-F238E27FC236}">
                <a16:creationId xmlns:a16="http://schemas.microsoft.com/office/drawing/2014/main" id="{7D1CB7A2-09F8-43A2-8991-4943376AAAC1}"/>
              </a:ext>
            </a:extLst>
          </p:cNvPr>
          <p:cNvGrpSpPr/>
          <p:nvPr/>
        </p:nvGrpSpPr>
        <p:grpSpPr>
          <a:xfrm>
            <a:off x="3556131" y="2495530"/>
            <a:ext cx="4482123" cy="1312360"/>
            <a:chOff x="3627438" y="2545072"/>
            <a:chExt cx="4571999" cy="1338676"/>
          </a:xfrm>
        </p:grpSpPr>
        <p:grpSp>
          <p:nvGrpSpPr>
            <p:cNvPr id="293" name="Group 292">
              <a:extLst>
                <a:ext uri="{FF2B5EF4-FFF2-40B4-BE49-F238E27FC236}">
                  <a16:creationId xmlns:a16="http://schemas.microsoft.com/office/drawing/2014/main" id="{287845F3-0789-4CC9-8F9D-692926AB7CBE}"/>
                </a:ext>
              </a:extLst>
            </p:cNvPr>
            <p:cNvGrpSpPr/>
            <p:nvPr/>
          </p:nvGrpSpPr>
          <p:grpSpPr>
            <a:xfrm>
              <a:off x="4880951" y="3358670"/>
              <a:ext cx="435429" cy="525078"/>
              <a:chOff x="4880951" y="3358670"/>
              <a:chExt cx="435429" cy="525078"/>
            </a:xfrm>
          </p:grpSpPr>
          <p:sp>
            <p:nvSpPr>
              <p:cNvPr id="306" name="Flowchart: Connector 305">
                <a:extLst>
                  <a:ext uri="{FF2B5EF4-FFF2-40B4-BE49-F238E27FC236}">
                    <a16:creationId xmlns:a16="http://schemas.microsoft.com/office/drawing/2014/main" id="{D71A0844-84B8-4BEF-93AE-82870A5D83E2}"/>
                  </a:ext>
                </a:extLst>
              </p:cNvPr>
              <p:cNvSpPr/>
              <p:nvPr/>
            </p:nvSpPr>
            <p:spPr bwMode="auto">
              <a:xfrm>
                <a:off x="4880951" y="3402565"/>
                <a:ext cx="435429" cy="435429"/>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36A98CC0-65CD-43FF-AFDC-7DCE884A9DC8}"/>
                  </a:ext>
                </a:extLst>
              </p:cNvPr>
              <p:cNvSpPr/>
              <p:nvPr/>
            </p:nvSpPr>
            <p:spPr>
              <a:xfrm>
                <a:off x="4918779" y="3358670"/>
                <a:ext cx="353520" cy="525078"/>
              </a:xfrm>
              <a:prstGeom prst="rect">
                <a:avLst/>
              </a:prstGeom>
            </p:spPr>
            <p:txBody>
              <a:bodyPr wrap="none">
                <a:spAutoFit/>
              </a:bodyPr>
              <a:lstStyle/>
              <a:p>
                <a:r>
                  <a:rPr lang="es-ES" sz="2745" dirty="0">
                    <a:solidFill>
                      <a:schemeClr val="tx1">
                        <a:lumMod val="50000"/>
                      </a:schemeClr>
                    </a:solidFill>
                  </a:rPr>
                  <a:t>Ʃ</a:t>
                </a:r>
                <a:endParaRPr lang="en-GB" sz="2745" dirty="0"/>
              </a:p>
            </p:txBody>
          </p:sp>
        </p:grpSp>
        <p:cxnSp>
          <p:nvCxnSpPr>
            <p:cNvPr id="294" name="Straight Connector 68">
              <a:extLst>
                <a:ext uri="{FF2B5EF4-FFF2-40B4-BE49-F238E27FC236}">
                  <a16:creationId xmlns:a16="http://schemas.microsoft.com/office/drawing/2014/main" id="{77D200FB-0598-49F6-9C72-62E30744FDFC}"/>
                </a:ext>
              </a:extLst>
            </p:cNvPr>
            <p:cNvCxnSpPr>
              <a:cxnSpLocks/>
              <a:stCxn id="274" idx="2"/>
              <a:endCxn id="306" idx="2"/>
            </p:cNvCxnSpPr>
            <p:nvPr/>
          </p:nvCxnSpPr>
          <p:spPr>
            <a:xfrm rot="16200000" flipH="1">
              <a:off x="3868992" y="2608320"/>
              <a:ext cx="1075205" cy="9487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68">
              <a:extLst>
                <a:ext uri="{FF2B5EF4-FFF2-40B4-BE49-F238E27FC236}">
                  <a16:creationId xmlns:a16="http://schemas.microsoft.com/office/drawing/2014/main" id="{4568F935-9D11-4D54-88B9-5A92D9B90E82}"/>
                </a:ext>
              </a:extLst>
            </p:cNvPr>
            <p:cNvCxnSpPr>
              <a:cxnSpLocks/>
              <a:stCxn id="273" idx="2"/>
              <a:endCxn id="306" idx="2"/>
            </p:cNvCxnSpPr>
            <p:nvPr/>
          </p:nvCxnSpPr>
          <p:spPr>
            <a:xfrm rot="16200000" flipH="1">
              <a:off x="3716592" y="2455920"/>
              <a:ext cx="1075205" cy="12535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68">
              <a:extLst>
                <a:ext uri="{FF2B5EF4-FFF2-40B4-BE49-F238E27FC236}">
                  <a16:creationId xmlns:a16="http://schemas.microsoft.com/office/drawing/2014/main" id="{755FC98A-4DE9-4B77-A92D-AF5F04FD8741}"/>
                </a:ext>
              </a:extLst>
            </p:cNvPr>
            <p:cNvCxnSpPr>
              <a:cxnSpLocks/>
              <a:stCxn id="275" idx="2"/>
              <a:endCxn id="306" idx="2"/>
            </p:cNvCxnSpPr>
            <p:nvPr/>
          </p:nvCxnSpPr>
          <p:spPr>
            <a:xfrm rot="16200000" flipH="1">
              <a:off x="4021392" y="2760720"/>
              <a:ext cx="1075205" cy="6439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68">
              <a:extLst>
                <a:ext uri="{FF2B5EF4-FFF2-40B4-BE49-F238E27FC236}">
                  <a16:creationId xmlns:a16="http://schemas.microsoft.com/office/drawing/2014/main" id="{5C33894C-DFEB-4C99-B233-8A8157EBB0EB}"/>
                </a:ext>
              </a:extLst>
            </p:cNvPr>
            <p:cNvCxnSpPr>
              <a:cxnSpLocks/>
              <a:stCxn id="276" idx="2"/>
              <a:endCxn id="306" idx="2"/>
            </p:cNvCxnSpPr>
            <p:nvPr/>
          </p:nvCxnSpPr>
          <p:spPr>
            <a:xfrm rot="16200000" flipH="1">
              <a:off x="4173792" y="2913120"/>
              <a:ext cx="1075205" cy="3391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68">
              <a:extLst>
                <a:ext uri="{FF2B5EF4-FFF2-40B4-BE49-F238E27FC236}">
                  <a16:creationId xmlns:a16="http://schemas.microsoft.com/office/drawing/2014/main" id="{5EDD88D3-42A0-4252-A3C9-88A421FA7E9D}"/>
                </a:ext>
              </a:extLst>
            </p:cNvPr>
            <p:cNvCxnSpPr>
              <a:cxnSpLocks/>
              <a:stCxn id="278" idx="2"/>
              <a:endCxn id="306" idx="6"/>
            </p:cNvCxnSpPr>
            <p:nvPr/>
          </p:nvCxnSpPr>
          <p:spPr>
            <a:xfrm rot="5400000">
              <a:off x="4848707" y="3012749"/>
              <a:ext cx="1075205" cy="139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68">
              <a:extLst>
                <a:ext uri="{FF2B5EF4-FFF2-40B4-BE49-F238E27FC236}">
                  <a16:creationId xmlns:a16="http://schemas.microsoft.com/office/drawing/2014/main" id="{5AC1E20F-6216-4D70-A696-680FE221D485}"/>
                </a:ext>
              </a:extLst>
            </p:cNvPr>
            <p:cNvCxnSpPr>
              <a:cxnSpLocks/>
              <a:stCxn id="279" idx="2"/>
              <a:endCxn id="306" idx="6"/>
            </p:cNvCxnSpPr>
            <p:nvPr/>
          </p:nvCxnSpPr>
          <p:spPr>
            <a:xfrm rot="5400000">
              <a:off x="5001107" y="2860349"/>
              <a:ext cx="1075205" cy="4446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68">
              <a:extLst>
                <a:ext uri="{FF2B5EF4-FFF2-40B4-BE49-F238E27FC236}">
                  <a16:creationId xmlns:a16="http://schemas.microsoft.com/office/drawing/2014/main" id="{09A56A99-88B8-4541-BAD1-5E987B376DB5}"/>
                </a:ext>
              </a:extLst>
            </p:cNvPr>
            <p:cNvCxnSpPr>
              <a:cxnSpLocks/>
              <a:stCxn id="280" idx="2"/>
              <a:endCxn id="306" idx="6"/>
            </p:cNvCxnSpPr>
            <p:nvPr/>
          </p:nvCxnSpPr>
          <p:spPr>
            <a:xfrm rot="5400000">
              <a:off x="5154019" y="2708462"/>
              <a:ext cx="1074180" cy="7494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68">
              <a:extLst>
                <a:ext uri="{FF2B5EF4-FFF2-40B4-BE49-F238E27FC236}">
                  <a16:creationId xmlns:a16="http://schemas.microsoft.com/office/drawing/2014/main" id="{C20D2930-EDED-4F6A-BAB3-03809C064FDA}"/>
                </a:ext>
              </a:extLst>
            </p:cNvPr>
            <p:cNvCxnSpPr>
              <a:cxnSpLocks/>
              <a:stCxn id="281" idx="2"/>
              <a:endCxn id="306" idx="6"/>
            </p:cNvCxnSpPr>
            <p:nvPr/>
          </p:nvCxnSpPr>
          <p:spPr>
            <a:xfrm rot="5400000">
              <a:off x="5306419" y="2556062"/>
              <a:ext cx="1074180" cy="1054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68">
              <a:extLst>
                <a:ext uri="{FF2B5EF4-FFF2-40B4-BE49-F238E27FC236}">
                  <a16:creationId xmlns:a16="http://schemas.microsoft.com/office/drawing/2014/main" id="{0D0F2EF1-11CF-4C63-98B3-1D702AC61F9B}"/>
                </a:ext>
              </a:extLst>
            </p:cNvPr>
            <p:cNvCxnSpPr>
              <a:cxnSpLocks/>
              <a:stCxn id="282" idx="2"/>
              <a:endCxn id="306" idx="6"/>
            </p:cNvCxnSpPr>
            <p:nvPr/>
          </p:nvCxnSpPr>
          <p:spPr>
            <a:xfrm rot="5400000">
              <a:off x="5458819" y="2403662"/>
              <a:ext cx="1074180" cy="1359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68">
              <a:extLst>
                <a:ext uri="{FF2B5EF4-FFF2-40B4-BE49-F238E27FC236}">
                  <a16:creationId xmlns:a16="http://schemas.microsoft.com/office/drawing/2014/main" id="{A9C6E472-B2EB-4CC1-A239-4447826C09E0}"/>
                </a:ext>
              </a:extLst>
            </p:cNvPr>
            <p:cNvCxnSpPr>
              <a:cxnSpLocks/>
              <a:stCxn id="283" idx="2"/>
              <a:endCxn id="306" idx="6"/>
            </p:cNvCxnSpPr>
            <p:nvPr/>
          </p:nvCxnSpPr>
          <p:spPr>
            <a:xfrm rot="5400000">
              <a:off x="5611219" y="2251262"/>
              <a:ext cx="1074180" cy="1663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68">
              <a:extLst>
                <a:ext uri="{FF2B5EF4-FFF2-40B4-BE49-F238E27FC236}">
                  <a16:creationId xmlns:a16="http://schemas.microsoft.com/office/drawing/2014/main" id="{7EE20E01-07AA-4B35-9B81-E6910F61F1E9}"/>
                </a:ext>
              </a:extLst>
            </p:cNvPr>
            <p:cNvCxnSpPr>
              <a:cxnSpLocks/>
              <a:stCxn id="285" idx="2"/>
              <a:endCxn id="306" idx="6"/>
            </p:cNvCxnSpPr>
            <p:nvPr/>
          </p:nvCxnSpPr>
          <p:spPr>
            <a:xfrm rot="5400000">
              <a:off x="6068419" y="1794062"/>
              <a:ext cx="1074180" cy="2578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68">
              <a:extLst>
                <a:ext uri="{FF2B5EF4-FFF2-40B4-BE49-F238E27FC236}">
                  <a16:creationId xmlns:a16="http://schemas.microsoft.com/office/drawing/2014/main" id="{D1799DBC-FAF1-402D-85C0-10F17EDB0A5A}"/>
                </a:ext>
              </a:extLst>
            </p:cNvPr>
            <p:cNvCxnSpPr>
              <a:cxnSpLocks/>
              <a:stCxn id="286" idx="2"/>
              <a:endCxn id="306" idx="6"/>
            </p:cNvCxnSpPr>
            <p:nvPr/>
          </p:nvCxnSpPr>
          <p:spPr>
            <a:xfrm rot="5400000">
              <a:off x="6220819" y="1641662"/>
              <a:ext cx="1074180" cy="2883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8" name="Group 307">
            <a:extLst>
              <a:ext uri="{FF2B5EF4-FFF2-40B4-BE49-F238E27FC236}">
                <a16:creationId xmlns:a16="http://schemas.microsoft.com/office/drawing/2014/main" id="{CC5CC891-6409-486F-B9F7-D9CF4B2CE55B}"/>
              </a:ext>
            </a:extLst>
          </p:cNvPr>
          <p:cNvGrpSpPr/>
          <p:nvPr/>
        </p:nvGrpSpPr>
        <p:grpSpPr>
          <a:xfrm>
            <a:off x="3556132" y="2495533"/>
            <a:ext cx="4482122" cy="1934036"/>
            <a:chOff x="3627442" y="2545079"/>
            <a:chExt cx="4571998" cy="1972818"/>
          </a:xfrm>
        </p:grpSpPr>
        <p:grpSp>
          <p:nvGrpSpPr>
            <p:cNvPr id="309" name="Group 308">
              <a:extLst>
                <a:ext uri="{FF2B5EF4-FFF2-40B4-BE49-F238E27FC236}">
                  <a16:creationId xmlns:a16="http://schemas.microsoft.com/office/drawing/2014/main" id="{5DDEC634-5FC3-4B83-89B2-026EF81630D8}"/>
                </a:ext>
              </a:extLst>
            </p:cNvPr>
            <p:cNvGrpSpPr/>
            <p:nvPr/>
          </p:nvGrpSpPr>
          <p:grpSpPr>
            <a:xfrm>
              <a:off x="7219723" y="3992819"/>
              <a:ext cx="435429" cy="525078"/>
              <a:chOff x="5608637" y="4030662"/>
              <a:chExt cx="435429" cy="525078"/>
            </a:xfrm>
          </p:grpSpPr>
          <p:sp>
            <p:nvSpPr>
              <p:cNvPr id="322" name="Flowchart: Connector 321">
                <a:extLst>
                  <a:ext uri="{FF2B5EF4-FFF2-40B4-BE49-F238E27FC236}">
                    <a16:creationId xmlns:a16="http://schemas.microsoft.com/office/drawing/2014/main" id="{31519F45-851D-4C70-92B6-AC42342DA136}"/>
                  </a:ext>
                </a:extLst>
              </p:cNvPr>
              <p:cNvSpPr/>
              <p:nvPr/>
            </p:nvSpPr>
            <p:spPr bwMode="auto">
              <a:xfrm>
                <a:off x="5608637" y="4074557"/>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6C352B8B-3690-4882-909A-5A9F2DDA4C26}"/>
                  </a:ext>
                </a:extLst>
              </p:cNvPr>
              <p:cNvSpPr/>
              <p:nvPr/>
            </p:nvSpPr>
            <p:spPr>
              <a:xfrm>
                <a:off x="5646465" y="4030662"/>
                <a:ext cx="353520" cy="525078"/>
              </a:xfrm>
              <a:prstGeom prst="rect">
                <a:avLst/>
              </a:prstGeom>
              <a:ln>
                <a:noFill/>
              </a:ln>
            </p:spPr>
            <p:txBody>
              <a:bodyPr wrap="none">
                <a:spAutoFit/>
              </a:bodyPr>
              <a:lstStyle/>
              <a:p>
                <a:r>
                  <a:rPr lang="es-ES" sz="2745" dirty="0">
                    <a:solidFill>
                      <a:schemeClr val="tx1">
                        <a:lumMod val="50000"/>
                      </a:schemeClr>
                    </a:solidFill>
                  </a:rPr>
                  <a:t>Ʃ</a:t>
                </a:r>
                <a:endParaRPr lang="en-GB" sz="2745" dirty="0"/>
              </a:p>
            </p:txBody>
          </p:sp>
        </p:grpSp>
        <p:cxnSp>
          <p:nvCxnSpPr>
            <p:cNvPr id="310" name="Straight Connector 113">
              <a:extLst>
                <a:ext uri="{FF2B5EF4-FFF2-40B4-BE49-F238E27FC236}">
                  <a16:creationId xmlns:a16="http://schemas.microsoft.com/office/drawing/2014/main" id="{D5876AD2-0ABC-4CAA-8249-A633DEEB1C43}"/>
                </a:ext>
              </a:extLst>
            </p:cNvPr>
            <p:cNvCxnSpPr>
              <a:cxnSpLocks/>
              <a:endCxn id="322" idx="6"/>
            </p:cNvCxnSpPr>
            <p:nvPr/>
          </p:nvCxnSpPr>
          <p:spPr>
            <a:xfrm rot="5400000">
              <a:off x="6920733" y="3280522"/>
              <a:ext cx="1708327" cy="2394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113">
              <a:extLst>
                <a:ext uri="{FF2B5EF4-FFF2-40B4-BE49-F238E27FC236}">
                  <a16:creationId xmlns:a16="http://schemas.microsoft.com/office/drawing/2014/main" id="{302A3E66-BF4A-4EFD-B9BF-6759DDB7D562}"/>
                </a:ext>
              </a:extLst>
            </p:cNvPr>
            <p:cNvCxnSpPr>
              <a:cxnSpLocks/>
              <a:endCxn id="322" idx="6"/>
            </p:cNvCxnSpPr>
            <p:nvPr/>
          </p:nvCxnSpPr>
          <p:spPr>
            <a:xfrm rot="5400000">
              <a:off x="7073133" y="3128122"/>
              <a:ext cx="1708327" cy="5442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113">
              <a:extLst>
                <a:ext uri="{FF2B5EF4-FFF2-40B4-BE49-F238E27FC236}">
                  <a16:creationId xmlns:a16="http://schemas.microsoft.com/office/drawing/2014/main" id="{5FAC17C5-1E05-4610-9C05-E07C573FA7B5}"/>
                </a:ext>
              </a:extLst>
            </p:cNvPr>
            <p:cNvCxnSpPr>
              <a:cxnSpLocks/>
            </p:cNvCxnSpPr>
            <p:nvPr/>
          </p:nvCxnSpPr>
          <p:spPr>
            <a:xfrm rot="16200000" flipH="1">
              <a:off x="6245819" y="3280524"/>
              <a:ext cx="1708327" cy="2394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113">
              <a:extLst>
                <a:ext uri="{FF2B5EF4-FFF2-40B4-BE49-F238E27FC236}">
                  <a16:creationId xmlns:a16="http://schemas.microsoft.com/office/drawing/2014/main" id="{8B6A8233-9B4F-4BC4-8B71-AF433E46B360}"/>
                </a:ext>
              </a:extLst>
            </p:cNvPr>
            <p:cNvCxnSpPr>
              <a:cxnSpLocks/>
            </p:cNvCxnSpPr>
            <p:nvPr/>
          </p:nvCxnSpPr>
          <p:spPr>
            <a:xfrm rot="16200000" flipH="1">
              <a:off x="5941020" y="2975725"/>
              <a:ext cx="1708327" cy="8490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113">
              <a:extLst>
                <a:ext uri="{FF2B5EF4-FFF2-40B4-BE49-F238E27FC236}">
                  <a16:creationId xmlns:a16="http://schemas.microsoft.com/office/drawing/2014/main" id="{4F071036-5B7C-474B-B0AC-D97BBAD91903}"/>
                </a:ext>
              </a:extLst>
            </p:cNvPr>
            <p:cNvCxnSpPr>
              <a:cxnSpLocks/>
            </p:cNvCxnSpPr>
            <p:nvPr/>
          </p:nvCxnSpPr>
          <p:spPr>
            <a:xfrm rot="16200000" flipH="1">
              <a:off x="6093420" y="3128125"/>
              <a:ext cx="1708327" cy="5442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113">
              <a:extLst>
                <a:ext uri="{FF2B5EF4-FFF2-40B4-BE49-F238E27FC236}">
                  <a16:creationId xmlns:a16="http://schemas.microsoft.com/office/drawing/2014/main" id="{F40512C7-9AF0-4740-A8D1-ED00E6E557C8}"/>
                </a:ext>
              </a:extLst>
            </p:cNvPr>
            <p:cNvCxnSpPr>
              <a:cxnSpLocks/>
            </p:cNvCxnSpPr>
            <p:nvPr/>
          </p:nvCxnSpPr>
          <p:spPr>
            <a:xfrm rot="16200000" flipH="1">
              <a:off x="4587822" y="1584700"/>
              <a:ext cx="1709352" cy="36301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113">
              <a:extLst>
                <a:ext uri="{FF2B5EF4-FFF2-40B4-BE49-F238E27FC236}">
                  <a16:creationId xmlns:a16="http://schemas.microsoft.com/office/drawing/2014/main" id="{2D54ED8D-7901-494B-A3FE-22BAD02AAF42}"/>
                </a:ext>
              </a:extLst>
            </p:cNvPr>
            <p:cNvCxnSpPr>
              <a:cxnSpLocks/>
            </p:cNvCxnSpPr>
            <p:nvPr/>
          </p:nvCxnSpPr>
          <p:spPr>
            <a:xfrm rot="16200000" flipH="1">
              <a:off x="4740222" y="1737100"/>
              <a:ext cx="1709352" cy="3325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113">
              <a:extLst>
                <a:ext uri="{FF2B5EF4-FFF2-40B4-BE49-F238E27FC236}">
                  <a16:creationId xmlns:a16="http://schemas.microsoft.com/office/drawing/2014/main" id="{76214DC0-33FC-4E3D-B383-410EB9054E01}"/>
                </a:ext>
              </a:extLst>
            </p:cNvPr>
            <p:cNvCxnSpPr>
              <a:cxnSpLocks/>
            </p:cNvCxnSpPr>
            <p:nvPr/>
          </p:nvCxnSpPr>
          <p:spPr>
            <a:xfrm rot="16200000" flipH="1">
              <a:off x="4873708" y="1908414"/>
              <a:ext cx="1709352" cy="29826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113">
              <a:extLst>
                <a:ext uri="{FF2B5EF4-FFF2-40B4-BE49-F238E27FC236}">
                  <a16:creationId xmlns:a16="http://schemas.microsoft.com/office/drawing/2014/main" id="{4DDC1877-7BB1-4541-A4F7-C1847F2227C8}"/>
                </a:ext>
              </a:extLst>
            </p:cNvPr>
            <p:cNvCxnSpPr>
              <a:cxnSpLocks/>
            </p:cNvCxnSpPr>
            <p:nvPr/>
          </p:nvCxnSpPr>
          <p:spPr>
            <a:xfrm rot="16200000" flipH="1">
              <a:off x="5045022" y="2041900"/>
              <a:ext cx="1709352" cy="27157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113">
              <a:extLst>
                <a:ext uri="{FF2B5EF4-FFF2-40B4-BE49-F238E27FC236}">
                  <a16:creationId xmlns:a16="http://schemas.microsoft.com/office/drawing/2014/main" id="{C70527A0-D875-493E-9022-3A7B3A84E66D}"/>
                </a:ext>
              </a:extLst>
            </p:cNvPr>
            <p:cNvCxnSpPr>
              <a:cxnSpLocks/>
            </p:cNvCxnSpPr>
            <p:nvPr/>
          </p:nvCxnSpPr>
          <p:spPr>
            <a:xfrm rot="16200000" flipH="1">
              <a:off x="5502222" y="2499100"/>
              <a:ext cx="1709352" cy="1801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113">
              <a:extLst>
                <a:ext uri="{FF2B5EF4-FFF2-40B4-BE49-F238E27FC236}">
                  <a16:creationId xmlns:a16="http://schemas.microsoft.com/office/drawing/2014/main" id="{8904A040-8981-4EF2-95AC-B4C40D179CC8}"/>
                </a:ext>
              </a:extLst>
            </p:cNvPr>
            <p:cNvCxnSpPr>
              <a:cxnSpLocks/>
            </p:cNvCxnSpPr>
            <p:nvPr/>
          </p:nvCxnSpPr>
          <p:spPr>
            <a:xfrm rot="16200000" flipH="1">
              <a:off x="5654621" y="2651499"/>
              <a:ext cx="1709352" cy="14965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113">
              <a:extLst>
                <a:ext uri="{FF2B5EF4-FFF2-40B4-BE49-F238E27FC236}">
                  <a16:creationId xmlns:a16="http://schemas.microsoft.com/office/drawing/2014/main" id="{812D2884-FAA3-4FA0-94AF-D7C8C48603D0}"/>
                </a:ext>
              </a:extLst>
            </p:cNvPr>
            <p:cNvCxnSpPr>
              <a:cxnSpLocks/>
            </p:cNvCxnSpPr>
            <p:nvPr/>
          </p:nvCxnSpPr>
          <p:spPr>
            <a:xfrm rot="16200000" flipH="1">
              <a:off x="5788621" y="2823326"/>
              <a:ext cx="1708327" cy="11538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8A05C4E-09B5-4CE3-8372-73A4831F3C8A}"/>
              </a:ext>
            </a:extLst>
          </p:cNvPr>
          <p:cNvGrpSpPr/>
          <p:nvPr/>
        </p:nvGrpSpPr>
        <p:grpSpPr>
          <a:xfrm>
            <a:off x="4752752" y="3807887"/>
            <a:ext cx="496226" cy="1462867"/>
            <a:chOff x="4848051" y="3883741"/>
            <a:chExt cx="506176" cy="1492201"/>
          </a:xfrm>
        </p:grpSpPr>
        <p:cxnSp>
          <p:nvCxnSpPr>
            <p:cNvPr id="3" name="Straight Connector 2">
              <a:extLst>
                <a:ext uri="{FF2B5EF4-FFF2-40B4-BE49-F238E27FC236}">
                  <a16:creationId xmlns:a16="http://schemas.microsoft.com/office/drawing/2014/main" id="{911E755A-3BCE-4EC3-BE9E-35A548C1CE41}"/>
                </a:ext>
              </a:extLst>
            </p:cNvPr>
            <p:cNvCxnSpPr>
              <a:stCxn id="307" idx="2"/>
              <a:endCxn id="74" idx="0"/>
            </p:cNvCxnSpPr>
            <p:nvPr/>
          </p:nvCxnSpPr>
          <p:spPr>
            <a:xfrm>
              <a:off x="5095539" y="3883747"/>
              <a:ext cx="7612" cy="985115"/>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grpSp>
          <p:nvGrpSpPr>
            <p:cNvPr id="11" name="Group 10">
              <a:extLst>
                <a:ext uri="{FF2B5EF4-FFF2-40B4-BE49-F238E27FC236}">
                  <a16:creationId xmlns:a16="http://schemas.microsoft.com/office/drawing/2014/main" id="{D17A4A7A-06AD-4ED1-A86C-675B45EEE2FA}"/>
                </a:ext>
              </a:extLst>
            </p:cNvPr>
            <p:cNvGrpSpPr/>
            <p:nvPr/>
          </p:nvGrpSpPr>
          <p:grpSpPr>
            <a:xfrm>
              <a:off x="4848051" y="4815478"/>
              <a:ext cx="506176" cy="560464"/>
              <a:chOff x="4848051" y="4815478"/>
              <a:chExt cx="506176" cy="560464"/>
            </a:xfrm>
          </p:grpSpPr>
          <p:sp>
            <p:nvSpPr>
              <p:cNvPr id="74" name="Flowchart: Connector 73">
                <a:extLst>
                  <a:ext uri="{FF2B5EF4-FFF2-40B4-BE49-F238E27FC236}">
                    <a16:creationId xmlns:a16="http://schemas.microsoft.com/office/drawing/2014/main" id="{309A924B-42F2-4291-81D4-76E4C185473E}"/>
                  </a:ext>
                </a:extLst>
              </p:cNvPr>
              <p:cNvSpPr/>
              <p:nvPr/>
            </p:nvSpPr>
            <p:spPr bwMode="auto">
              <a:xfrm>
                <a:off x="4885436" y="4868862"/>
                <a:ext cx="435429" cy="435429"/>
              </a:xfrm>
              <a:prstGeom prst="flowChartConnector">
                <a:avLst/>
              </a:prstGeom>
              <a:noFill/>
              <a:ln w="57150">
                <a:solidFill>
                  <a:srgbClr val="32145A"/>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7F07FCB-DBE7-4DCD-9521-2C508E375924}"/>
                      </a:ext>
                    </a:extLst>
                  </p:cNvPr>
                  <p:cNvSpPr/>
                  <p:nvPr/>
                </p:nvSpPr>
                <p:spPr>
                  <a:xfrm>
                    <a:off x="4848051" y="4815478"/>
                    <a:ext cx="506176" cy="560464"/>
                  </a:xfrm>
                  <a:prstGeom prst="rect">
                    <a:avLst/>
                  </a:prstGeom>
                </p:spPr>
                <p:txBody>
                  <a:bodyPr wrap="none">
                    <a:sp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r>
                            <a:rPr lang="en-GB" sz="2745"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𝜎</m:t>
                          </m:r>
                        </m:oMath>
                      </m:oMathPara>
                    </a14:m>
                    <a:endParaRPr lang="en-GB" sz="2745" dirty="0" err="1">
                      <a:gradFill>
                        <a:gsLst>
                          <a:gs pos="2917">
                            <a:schemeClr val="tx1"/>
                          </a:gs>
                          <a:gs pos="30000">
                            <a:schemeClr val="tx1"/>
                          </a:gs>
                        </a:gsLst>
                        <a:lin ang="5400000" scaled="0"/>
                      </a:gradFill>
                    </a:endParaRPr>
                  </a:p>
                </p:txBody>
              </p:sp>
            </mc:Choice>
            <mc:Fallback xmlns="">
              <p:sp>
                <p:nvSpPr>
                  <p:cNvPr id="10" name="Rectangle 9">
                    <a:extLst>
                      <a:ext uri="{FF2B5EF4-FFF2-40B4-BE49-F238E27FC236}">
                        <a16:creationId xmlns:a16="http://schemas.microsoft.com/office/drawing/2014/main" id="{A7F07FCB-DBE7-4DCD-9521-2C508E375924}"/>
                      </a:ext>
                    </a:extLst>
                  </p:cNvPr>
                  <p:cNvSpPr>
                    <a:spLocks noRot="1" noChangeAspect="1" noMove="1" noResize="1" noEditPoints="1" noAdjustHandles="1" noChangeArrowheads="1" noChangeShapeType="1" noTextEdit="1"/>
                  </p:cNvSpPr>
                  <p:nvPr/>
                </p:nvSpPr>
                <p:spPr>
                  <a:xfrm>
                    <a:off x="4848051" y="4815478"/>
                    <a:ext cx="506176" cy="560464"/>
                  </a:xfrm>
                  <a:prstGeom prst="rect">
                    <a:avLst/>
                  </a:prstGeom>
                  <a:blipFill>
                    <a:blip r:embed="rId4"/>
                    <a:stretch>
                      <a:fillRect/>
                    </a:stretch>
                  </a:blipFill>
                </p:spPr>
                <p:txBody>
                  <a:bodyPr/>
                  <a:lstStyle/>
                  <a:p>
                    <a:r>
                      <a:rPr lang="en-GB">
                        <a:noFill/>
                      </a:rPr>
                      <a:t> </a:t>
                    </a:r>
                  </a:p>
                </p:txBody>
              </p:sp>
            </mc:Fallback>
          </mc:AlternateContent>
        </p:grpSp>
      </p:grpSp>
      <p:grpSp>
        <p:nvGrpSpPr>
          <p:cNvPr id="14" name="Group 13">
            <a:extLst>
              <a:ext uri="{FF2B5EF4-FFF2-40B4-BE49-F238E27FC236}">
                <a16:creationId xmlns:a16="http://schemas.microsoft.com/office/drawing/2014/main" id="{7E464D35-3022-4C42-919A-251443FF0BC0}"/>
              </a:ext>
            </a:extLst>
          </p:cNvPr>
          <p:cNvGrpSpPr/>
          <p:nvPr/>
        </p:nvGrpSpPr>
        <p:grpSpPr>
          <a:xfrm>
            <a:off x="7045547" y="4384713"/>
            <a:ext cx="496226" cy="886001"/>
            <a:chOff x="7186820" y="4472174"/>
            <a:chExt cx="506176" cy="903768"/>
          </a:xfrm>
        </p:grpSpPr>
        <p:cxnSp>
          <p:nvCxnSpPr>
            <p:cNvPr id="78" name="Straight Connector 77">
              <a:extLst>
                <a:ext uri="{FF2B5EF4-FFF2-40B4-BE49-F238E27FC236}">
                  <a16:creationId xmlns:a16="http://schemas.microsoft.com/office/drawing/2014/main" id="{4B2291F6-F260-4C24-B874-DE422A2F2202}"/>
                </a:ext>
              </a:extLst>
            </p:cNvPr>
            <p:cNvCxnSpPr>
              <a:cxnSpLocks/>
              <a:stCxn id="322" idx="4"/>
              <a:endCxn id="75" idx="0"/>
            </p:cNvCxnSpPr>
            <p:nvPr/>
          </p:nvCxnSpPr>
          <p:spPr>
            <a:xfrm>
              <a:off x="7437435" y="4472141"/>
              <a:ext cx="0" cy="396721"/>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grpSp>
          <p:nvGrpSpPr>
            <p:cNvPr id="12" name="Group 11">
              <a:extLst>
                <a:ext uri="{FF2B5EF4-FFF2-40B4-BE49-F238E27FC236}">
                  <a16:creationId xmlns:a16="http://schemas.microsoft.com/office/drawing/2014/main" id="{AB2871C4-9079-48DF-AA67-34241BCF015B}"/>
                </a:ext>
              </a:extLst>
            </p:cNvPr>
            <p:cNvGrpSpPr/>
            <p:nvPr/>
          </p:nvGrpSpPr>
          <p:grpSpPr>
            <a:xfrm>
              <a:off x="7186820" y="4815478"/>
              <a:ext cx="506176" cy="560464"/>
              <a:chOff x="7186820" y="4815478"/>
              <a:chExt cx="506176" cy="560464"/>
            </a:xfrm>
          </p:grpSpPr>
          <p:sp>
            <p:nvSpPr>
              <p:cNvPr id="75" name="Flowchart: Connector 74">
                <a:extLst>
                  <a:ext uri="{FF2B5EF4-FFF2-40B4-BE49-F238E27FC236}">
                    <a16:creationId xmlns:a16="http://schemas.microsoft.com/office/drawing/2014/main" id="{683ABDAE-0CC6-45B6-9666-95AFD6448B16}"/>
                  </a:ext>
                </a:extLst>
              </p:cNvPr>
              <p:cNvSpPr/>
              <p:nvPr/>
            </p:nvSpPr>
            <p:spPr bwMode="auto">
              <a:xfrm>
                <a:off x="7219720" y="4868862"/>
                <a:ext cx="435429" cy="435429"/>
              </a:xfrm>
              <a:prstGeom prst="flowChartConnector">
                <a:avLst/>
              </a:prstGeom>
              <a:noFill/>
              <a:ln w="57150">
                <a:solidFill>
                  <a:srgbClr val="32145A"/>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EAD151B1-C990-4178-B8ED-2D5DC99DB98B}"/>
                      </a:ext>
                    </a:extLst>
                  </p:cNvPr>
                  <p:cNvSpPr/>
                  <p:nvPr/>
                </p:nvSpPr>
                <p:spPr>
                  <a:xfrm>
                    <a:off x="7186820" y="4815478"/>
                    <a:ext cx="506176" cy="560464"/>
                  </a:xfrm>
                  <a:prstGeom prst="rect">
                    <a:avLst/>
                  </a:prstGeom>
                </p:spPr>
                <p:txBody>
                  <a:bodyPr wrap="none">
                    <a:sp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r>
                            <a:rPr lang="en-GB" sz="2745"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𝜎</m:t>
                          </m:r>
                        </m:oMath>
                      </m:oMathPara>
                    </a14:m>
                    <a:endParaRPr lang="en-GB" sz="2745" dirty="0" err="1">
                      <a:gradFill>
                        <a:gsLst>
                          <a:gs pos="2917">
                            <a:schemeClr val="tx1"/>
                          </a:gs>
                          <a:gs pos="30000">
                            <a:schemeClr val="tx1"/>
                          </a:gs>
                        </a:gsLst>
                        <a:lin ang="5400000" scaled="0"/>
                      </a:gradFill>
                    </a:endParaRPr>
                  </a:p>
                </p:txBody>
              </p:sp>
            </mc:Choice>
            <mc:Fallback xmlns="">
              <p:sp>
                <p:nvSpPr>
                  <p:cNvPr id="83" name="Rectangle 82">
                    <a:extLst>
                      <a:ext uri="{FF2B5EF4-FFF2-40B4-BE49-F238E27FC236}">
                        <a16:creationId xmlns:a16="http://schemas.microsoft.com/office/drawing/2014/main" id="{EAD151B1-C990-4178-B8ED-2D5DC99DB98B}"/>
                      </a:ext>
                    </a:extLst>
                  </p:cNvPr>
                  <p:cNvSpPr>
                    <a:spLocks noRot="1" noChangeAspect="1" noMove="1" noResize="1" noEditPoints="1" noAdjustHandles="1" noChangeArrowheads="1" noChangeShapeType="1" noTextEdit="1"/>
                  </p:cNvSpPr>
                  <p:nvPr/>
                </p:nvSpPr>
                <p:spPr>
                  <a:xfrm>
                    <a:off x="7186820" y="4815478"/>
                    <a:ext cx="506176" cy="560464"/>
                  </a:xfrm>
                  <a:prstGeom prst="rect">
                    <a:avLst/>
                  </a:prstGeom>
                  <a:blipFill>
                    <a:blip r:embed="rId5"/>
                    <a:stretch>
                      <a:fillRect/>
                    </a:stretch>
                  </a:blipFill>
                </p:spPr>
                <p:txBody>
                  <a:bodyPr/>
                  <a:lstStyle/>
                  <a:p>
                    <a:r>
                      <a:rPr lang="en-GB">
                        <a:noFill/>
                      </a:rPr>
                      <a:t> </a:t>
                    </a:r>
                  </a:p>
                </p:txBody>
              </p:sp>
            </mc:Fallback>
          </mc:AlternateContent>
        </p:grpSp>
      </p:grpSp>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0.78</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9" y="5342982"/>
            <a:ext cx="1056810"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0.32</a:t>
            </a:r>
            <a:endParaRPr lang="en-GB" sz="2353" dirty="0" err="1">
              <a:solidFill>
                <a:srgbClr val="008272"/>
              </a:solidFill>
            </a:endParaRPr>
          </a:p>
        </p:txBody>
      </p:sp>
      <p:pic>
        <p:nvPicPr>
          <p:cNvPr id="5" name="Picture 4" descr="A picture containing text, map&#10;&#10;Description generated with high confidence">
            <a:extLst>
              <a:ext uri="{FF2B5EF4-FFF2-40B4-BE49-F238E27FC236}">
                <a16:creationId xmlns:a16="http://schemas.microsoft.com/office/drawing/2014/main" id="{92A57370-51D0-4C3B-AF13-0C4EF0D87A19}"/>
              </a:ext>
            </a:extLst>
          </p:cNvPr>
          <p:cNvPicPr>
            <a:picLocks noChangeAspect="1"/>
          </p:cNvPicPr>
          <p:nvPr/>
        </p:nvPicPr>
        <p:blipFill>
          <a:blip r:embed="rId6"/>
          <a:stretch>
            <a:fillRect/>
          </a:stretch>
        </p:blipFill>
        <p:spPr>
          <a:xfrm>
            <a:off x="9060147" y="2084363"/>
            <a:ext cx="2650053" cy="2086918"/>
          </a:xfrm>
          <a:prstGeom prst="rect">
            <a:avLst/>
          </a:prstGeom>
        </p:spPr>
      </p:pic>
      <p:sp>
        <p:nvSpPr>
          <p:cNvPr id="80" name="Title 3">
            <a:extLst>
              <a:ext uri="{FF2B5EF4-FFF2-40B4-BE49-F238E27FC236}">
                <a16:creationId xmlns:a16="http://schemas.microsoft.com/office/drawing/2014/main" id="{AB1BF143-17A9-493D-8475-A6298635331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SIGMOID</a:t>
            </a:r>
          </a:p>
        </p:txBody>
      </p:sp>
    </p:spTree>
    <p:extLst>
      <p:ext uri="{BB962C8B-B14F-4D97-AF65-F5344CB8AC3E}">
        <p14:creationId xmlns:p14="http://schemas.microsoft.com/office/powerpoint/2010/main" val="18937928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grpSp>
        <p:nvGrpSpPr>
          <p:cNvPr id="272" name="Group 271">
            <a:extLst>
              <a:ext uri="{FF2B5EF4-FFF2-40B4-BE49-F238E27FC236}">
                <a16:creationId xmlns:a16="http://schemas.microsoft.com/office/drawing/2014/main" id="{8E26E185-91C8-486E-B32F-94EDDE56A940}"/>
              </a:ext>
            </a:extLst>
          </p:cNvPr>
          <p:cNvGrpSpPr/>
          <p:nvPr/>
        </p:nvGrpSpPr>
        <p:grpSpPr>
          <a:xfrm>
            <a:off x="3406726" y="1991755"/>
            <a:ext cx="4780932" cy="615522"/>
            <a:chOff x="3475037" y="1573998"/>
            <a:chExt cx="4876800" cy="627864"/>
          </a:xfrm>
        </p:grpSpPr>
        <p:sp>
          <p:nvSpPr>
            <p:cNvPr id="273" name="Rectangle 272">
              <a:extLst>
                <a:ext uri="{FF2B5EF4-FFF2-40B4-BE49-F238E27FC236}">
                  <a16:creationId xmlns:a16="http://schemas.microsoft.com/office/drawing/2014/main" id="{FC70A3E0-8D97-4A2B-89F7-4048D0653120}"/>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91F10F9E-27F6-4D51-BC83-C034A9819F7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BF1539E4-3F46-4D85-B4FE-2ED0485BF181}"/>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E09E1A08-8D9A-4A29-8666-A6BDD762538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584F5EAA-3841-41DC-BB8D-1AC723B060B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920B2978-4026-4494-B1A1-BFB03D5167DC}"/>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07C0B185-9FE2-44C7-9899-15CC40A5C061}"/>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D251156E-D53F-4A04-B0FD-E8427F466FA6}"/>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3BFA3720-D934-4770-A20F-C2C8011DCCCF}"/>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EE5A89B3-177F-4E0C-879C-84B9D4AF4808}"/>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A55BDA90-C4C0-45E3-9B33-7B544118B158}"/>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655C101C-99B6-4517-BE65-DAA38110F533}"/>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31525B69-D9FB-4155-AB58-4365B0DA2BFA}"/>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70455A6C-692B-486F-814C-A099C84AB1D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C1866222-60F0-4E36-BE99-852B232ACE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88" name="TextBox 287">
              <a:extLst>
                <a:ext uri="{FF2B5EF4-FFF2-40B4-BE49-F238E27FC236}">
                  <a16:creationId xmlns:a16="http://schemas.microsoft.com/office/drawing/2014/main" id="{FE6435EE-8FC8-4C15-A035-D7C2BE96A31C}"/>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grpSp>
        <p:nvGrpSpPr>
          <p:cNvPr id="289" name="Group 288">
            <a:extLst>
              <a:ext uri="{FF2B5EF4-FFF2-40B4-BE49-F238E27FC236}">
                <a16:creationId xmlns:a16="http://schemas.microsoft.com/office/drawing/2014/main" id="{7EBD1F41-7646-44C3-BCEA-8CA05D93245B}"/>
              </a:ext>
            </a:extLst>
          </p:cNvPr>
          <p:cNvGrpSpPr/>
          <p:nvPr/>
        </p:nvGrpSpPr>
        <p:grpSpPr>
          <a:xfrm>
            <a:off x="3386494" y="1618245"/>
            <a:ext cx="4801166" cy="615522"/>
            <a:chOff x="3454399" y="2335998"/>
            <a:chExt cx="4897439" cy="627864"/>
          </a:xfrm>
        </p:grpSpPr>
        <p:cxnSp>
          <p:nvCxnSpPr>
            <p:cNvPr id="290" name="Straight Arrow Connector 289">
              <a:extLst>
                <a:ext uri="{FF2B5EF4-FFF2-40B4-BE49-F238E27FC236}">
                  <a16:creationId xmlns:a16="http://schemas.microsoft.com/office/drawing/2014/main" id="{ECE308D3-91E1-45FE-8580-ACBB7F7EF955}"/>
                </a:ext>
              </a:extLst>
            </p:cNvPr>
            <p:cNvCxnSpPr>
              <a:cxnSpLocks/>
            </p:cNvCxnSpPr>
            <p:nvPr/>
          </p:nvCxnSpPr>
          <p:spPr>
            <a:xfrm>
              <a:off x="3454399" y="2811462"/>
              <a:ext cx="489743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232ADDC8-6EE7-4A11-AFD5-B3E9B59E403E}"/>
                    </a:ext>
                  </a:extLst>
                </p:cNvPr>
                <p:cNvSpPr txBox="1"/>
                <p:nvPr/>
              </p:nvSpPr>
              <p:spPr>
                <a:xfrm>
                  <a:off x="3475038" y="2335998"/>
                  <a:ext cx="4876800" cy="627864"/>
                </a:xfrm>
                <a:prstGeom prst="rect">
                  <a:avLst/>
                </a:prstGeom>
                <a:noFill/>
              </p:spPr>
              <p:txBody>
                <a:bodyPr wrap="square" lIns="179285" tIns="143428" rIns="179285" bIns="143428" rtlCol="0">
                  <a:spAutoFit/>
                </a:bodyPr>
                <a:lstStyle/>
                <a:p>
                  <a:pPr algn="ctr">
                    <a:lnSpc>
                      <a:spcPct val="90000"/>
                    </a:lnSpc>
                    <a:spcAft>
                      <a:spcPts val="588"/>
                    </a:spcAft>
                  </a:pPr>
                  <a:r>
                    <a:rPr lang="es-ES" sz="2353" dirty="0">
                      <a:solidFill>
                        <a:srgbClr val="008272"/>
                      </a:solidFill>
                    </a:rPr>
                    <a:t>81 </a:t>
                  </a:r>
                  <a:r>
                    <a:rPr lang="es-ES" sz="2353" dirty="0" err="1">
                      <a:solidFill>
                        <a:srgbClr val="008272"/>
                      </a:solidFill>
                    </a:rPr>
                    <a:t>values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𝑥</m:t>
                          </m:r>
                        </m:e>
                      </m:acc>
                    </m:oMath>
                  </a14:m>
                  <a:r>
                    <a:rPr lang="es-ES" sz="2353" dirty="0">
                      <a:solidFill>
                        <a:srgbClr val="008272"/>
                      </a:solidFill>
                    </a:rPr>
                    <a:t>)</a:t>
                  </a:r>
                  <a:endParaRPr lang="en-GB" sz="2353" dirty="0" err="1">
                    <a:solidFill>
                      <a:srgbClr val="008272"/>
                    </a:solidFill>
                  </a:endParaRPr>
                </a:p>
              </p:txBody>
            </p:sp>
          </mc:Choice>
          <mc:Fallback xmlns="">
            <p:sp>
              <p:nvSpPr>
                <p:cNvPr id="291" name="TextBox 290">
                  <a:extLst>
                    <a:ext uri="{FF2B5EF4-FFF2-40B4-BE49-F238E27FC236}">
                      <a16:creationId xmlns:a16="http://schemas.microsoft.com/office/drawing/2014/main" id="{232ADDC8-6EE7-4A11-AFD5-B3E9B59E403E}"/>
                    </a:ext>
                  </a:extLst>
                </p:cNvPr>
                <p:cNvSpPr txBox="1">
                  <a:spLocks noRot="1" noChangeAspect="1" noMove="1" noResize="1" noEditPoints="1" noAdjustHandles="1" noChangeArrowheads="1" noChangeShapeType="1" noTextEdit="1"/>
                </p:cNvSpPr>
                <p:nvPr/>
              </p:nvSpPr>
              <p:spPr>
                <a:xfrm>
                  <a:off x="3475038" y="2335998"/>
                  <a:ext cx="4876800" cy="627864"/>
                </a:xfrm>
                <a:prstGeom prst="rect">
                  <a:avLst/>
                </a:prstGeom>
                <a:blipFill>
                  <a:blip r:embed="rId3"/>
                  <a:stretch>
                    <a:fillRect t="-5941" b="-4950"/>
                  </a:stretch>
                </a:blipFill>
              </p:spPr>
              <p:txBody>
                <a:bodyPr/>
                <a:lstStyle/>
                <a:p>
                  <a:r>
                    <a:rPr lang="en-GB">
                      <a:noFill/>
                    </a:rPr>
                    <a:t> </a:t>
                  </a:r>
                </a:p>
              </p:txBody>
            </p:sp>
          </mc:Fallback>
        </mc:AlternateContent>
      </p:grpSp>
      <p:grpSp>
        <p:nvGrpSpPr>
          <p:cNvPr id="292" name="Group 291">
            <a:extLst>
              <a:ext uri="{FF2B5EF4-FFF2-40B4-BE49-F238E27FC236}">
                <a16:creationId xmlns:a16="http://schemas.microsoft.com/office/drawing/2014/main" id="{7D1CB7A2-09F8-43A2-8991-4943376AAAC1}"/>
              </a:ext>
            </a:extLst>
          </p:cNvPr>
          <p:cNvGrpSpPr/>
          <p:nvPr/>
        </p:nvGrpSpPr>
        <p:grpSpPr>
          <a:xfrm>
            <a:off x="3556131" y="2495530"/>
            <a:ext cx="4482123" cy="1312358"/>
            <a:chOff x="3627438" y="2545074"/>
            <a:chExt cx="4571999" cy="1338674"/>
          </a:xfrm>
        </p:grpSpPr>
        <p:grpSp>
          <p:nvGrpSpPr>
            <p:cNvPr id="293" name="Group 292">
              <a:extLst>
                <a:ext uri="{FF2B5EF4-FFF2-40B4-BE49-F238E27FC236}">
                  <a16:creationId xmlns:a16="http://schemas.microsoft.com/office/drawing/2014/main" id="{287845F3-0789-4CC9-8F9D-692926AB7CBE}"/>
                </a:ext>
              </a:extLst>
            </p:cNvPr>
            <p:cNvGrpSpPr/>
            <p:nvPr/>
          </p:nvGrpSpPr>
          <p:grpSpPr>
            <a:xfrm>
              <a:off x="4880951" y="3358670"/>
              <a:ext cx="435429" cy="525078"/>
              <a:chOff x="4880951" y="3358670"/>
              <a:chExt cx="435429" cy="525078"/>
            </a:xfrm>
          </p:grpSpPr>
          <p:sp>
            <p:nvSpPr>
              <p:cNvPr id="306" name="Flowchart: Connector 305">
                <a:extLst>
                  <a:ext uri="{FF2B5EF4-FFF2-40B4-BE49-F238E27FC236}">
                    <a16:creationId xmlns:a16="http://schemas.microsoft.com/office/drawing/2014/main" id="{D71A0844-84B8-4BEF-93AE-82870A5D83E2}"/>
                  </a:ext>
                </a:extLst>
              </p:cNvPr>
              <p:cNvSpPr/>
              <p:nvPr/>
            </p:nvSpPr>
            <p:spPr bwMode="auto">
              <a:xfrm>
                <a:off x="4880951" y="3402565"/>
                <a:ext cx="435429" cy="435429"/>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36A98CC0-65CD-43FF-AFDC-7DCE884A9DC8}"/>
                  </a:ext>
                </a:extLst>
              </p:cNvPr>
              <p:cNvSpPr/>
              <p:nvPr/>
            </p:nvSpPr>
            <p:spPr>
              <a:xfrm>
                <a:off x="4918779" y="3358670"/>
                <a:ext cx="353520" cy="525078"/>
              </a:xfrm>
              <a:prstGeom prst="rect">
                <a:avLst/>
              </a:prstGeom>
            </p:spPr>
            <p:txBody>
              <a:bodyPr wrap="none">
                <a:spAutoFit/>
              </a:bodyPr>
              <a:lstStyle/>
              <a:p>
                <a:r>
                  <a:rPr lang="es-ES" sz="2745" dirty="0">
                    <a:solidFill>
                      <a:schemeClr val="tx1">
                        <a:lumMod val="50000"/>
                      </a:schemeClr>
                    </a:solidFill>
                  </a:rPr>
                  <a:t>Ʃ</a:t>
                </a:r>
                <a:endParaRPr lang="en-GB" sz="2745" dirty="0"/>
              </a:p>
            </p:txBody>
          </p:sp>
        </p:grpSp>
        <p:cxnSp>
          <p:nvCxnSpPr>
            <p:cNvPr id="294" name="Straight Connector 68">
              <a:extLst>
                <a:ext uri="{FF2B5EF4-FFF2-40B4-BE49-F238E27FC236}">
                  <a16:creationId xmlns:a16="http://schemas.microsoft.com/office/drawing/2014/main" id="{77D200FB-0598-49F6-9C72-62E30744FDFC}"/>
                </a:ext>
              </a:extLst>
            </p:cNvPr>
            <p:cNvCxnSpPr>
              <a:cxnSpLocks/>
              <a:stCxn id="274" idx="2"/>
              <a:endCxn id="306" idx="2"/>
            </p:cNvCxnSpPr>
            <p:nvPr/>
          </p:nvCxnSpPr>
          <p:spPr>
            <a:xfrm rot="16200000" flipH="1">
              <a:off x="3868992" y="2608320"/>
              <a:ext cx="1075205" cy="9487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68">
              <a:extLst>
                <a:ext uri="{FF2B5EF4-FFF2-40B4-BE49-F238E27FC236}">
                  <a16:creationId xmlns:a16="http://schemas.microsoft.com/office/drawing/2014/main" id="{4568F935-9D11-4D54-88B9-5A92D9B90E82}"/>
                </a:ext>
              </a:extLst>
            </p:cNvPr>
            <p:cNvCxnSpPr>
              <a:cxnSpLocks/>
              <a:stCxn id="273" idx="2"/>
              <a:endCxn id="306" idx="2"/>
            </p:cNvCxnSpPr>
            <p:nvPr/>
          </p:nvCxnSpPr>
          <p:spPr>
            <a:xfrm rot="16200000" flipH="1">
              <a:off x="3716592" y="2455920"/>
              <a:ext cx="1075205" cy="12535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68">
              <a:extLst>
                <a:ext uri="{FF2B5EF4-FFF2-40B4-BE49-F238E27FC236}">
                  <a16:creationId xmlns:a16="http://schemas.microsoft.com/office/drawing/2014/main" id="{755FC98A-4DE9-4B77-A92D-AF5F04FD8741}"/>
                </a:ext>
              </a:extLst>
            </p:cNvPr>
            <p:cNvCxnSpPr>
              <a:cxnSpLocks/>
              <a:stCxn id="275" idx="2"/>
              <a:endCxn id="306" idx="2"/>
            </p:cNvCxnSpPr>
            <p:nvPr/>
          </p:nvCxnSpPr>
          <p:spPr>
            <a:xfrm rot="16200000" flipH="1">
              <a:off x="4021392" y="2760720"/>
              <a:ext cx="1075205" cy="6439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68">
              <a:extLst>
                <a:ext uri="{FF2B5EF4-FFF2-40B4-BE49-F238E27FC236}">
                  <a16:creationId xmlns:a16="http://schemas.microsoft.com/office/drawing/2014/main" id="{5C33894C-DFEB-4C99-B233-8A8157EBB0EB}"/>
                </a:ext>
              </a:extLst>
            </p:cNvPr>
            <p:cNvCxnSpPr>
              <a:cxnSpLocks/>
              <a:stCxn id="276" idx="2"/>
              <a:endCxn id="306" idx="2"/>
            </p:cNvCxnSpPr>
            <p:nvPr/>
          </p:nvCxnSpPr>
          <p:spPr>
            <a:xfrm rot="16200000" flipH="1">
              <a:off x="4173792" y="2913120"/>
              <a:ext cx="1075205" cy="3391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68">
              <a:extLst>
                <a:ext uri="{FF2B5EF4-FFF2-40B4-BE49-F238E27FC236}">
                  <a16:creationId xmlns:a16="http://schemas.microsoft.com/office/drawing/2014/main" id="{5EDD88D3-42A0-4252-A3C9-88A421FA7E9D}"/>
                </a:ext>
              </a:extLst>
            </p:cNvPr>
            <p:cNvCxnSpPr>
              <a:cxnSpLocks/>
              <a:stCxn id="278" idx="2"/>
              <a:endCxn id="306" idx="6"/>
            </p:cNvCxnSpPr>
            <p:nvPr/>
          </p:nvCxnSpPr>
          <p:spPr>
            <a:xfrm rot="5400000">
              <a:off x="4848707" y="3012749"/>
              <a:ext cx="1075205" cy="139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68">
              <a:extLst>
                <a:ext uri="{FF2B5EF4-FFF2-40B4-BE49-F238E27FC236}">
                  <a16:creationId xmlns:a16="http://schemas.microsoft.com/office/drawing/2014/main" id="{5AC1E20F-6216-4D70-A696-680FE221D485}"/>
                </a:ext>
              </a:extLst>
            </p:cNvPr>
            <p:cNvCxnSpPr>
              <a:cxnSpLocks/>
              <a:stCxn id="279" idx="2"/>
              <a:endCxn id="306" idx="6"/>
            </p:cNvCxnSpPr>
            <p:nvPr/>
          </p:nvCxnSpPr>
          <p:spPr>
            <a:xfrm rot="5400000">
              <a:off x="5001107" y="2860349"/>
              <a:ext cx="1075205" cy="4446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68">
              <a:extLst>
                <a:ext uri="{FF2B5EF4-FFF2-40B4-BE49-F238E27FC236}">
                  <a16:creationId xmlns:a16="http://schemas.microsoft.com/office/drawing/2014/main" id="{09A56A99-88B8-4541-BAD1-5E987B376DB5}"/>
                </a:ext>
              </a:extLst>
            </p:cNvPr>
            <p:cNvCxnSpPr>
              <a:cxnSpLocks/>
              <a:stCxn id="280" idx="2"/>
              <a:endCxn id="306" idx="6"/>
            </p:cNvCxnSpPr>
            <p:nvPr/>
          </p:nvCxnSpPr>
          <p:spPr>
            <a:xfrm rot="5400000">
              <a:off x="5154019" y="2708462"/>
              <a:ext cx="1074180" cy="7494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68">
              <a:extLst>
                <a:ext uri="{FF2B5EF4-FFF2-40B4-BE49-F238E27FC236}">
                  <a16:creationId xmlns:a16="http://schemas.microsoft.com/office/drawing/2014/main" id="{C20D2930-EDED-4F6A-BAB3-03809C064FDA}"/>
                </a:ext>
              </a:extLst>
            </p:cNvPr>
            <p:cNvCxnSpPr>
              <a:cxnSpLocks/>
              <a:stCxn id="281" idx="2"/>
              <a:endCxn id="306" idx="6"/>
            </p:cNvCxnSpPr>
            <p:nvPr/>
          </p:nvCxnSpPr>
          <p:spPr>
            <a:xfrm rot="5400000">
              <a:off x="5306419" y="2556062"/>
              <a:ext cx="1074180" cy="1054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68">
              <a:extLst>
                <a:ext uri="{FF2B5EF4-FFF2-40B4-BE49-F238E27FC236}">
                  <a16:creationId xmlns:a16="http://schemas.microsoft.com/office/drawing/2014/main" id="{0D0F2EF1-11CF-4C63-98B3-1D702AC61F9B}"/>
                </a:ext>
              </a:extLst>
            </p:cNvPr>
            <p:cNvCxnSpPr>
              <a:cxnSpLocks/>
              <a:stCxn id="282" idx="2"/>
              <a:endCxn id="306" idx="6"/>
            </p:cNvCxnSpPr>
            <p:nvPr/>
          </p:nvCxnSpPr>
          <p:spPr>
            <a:xfrm rot="5400000">
              <a:off x="5458819" y="2403662"/>
              <a:ext cx="1074180" cy="1359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68">
              <a:extLst>
                <a:ext uri="{FF2B5EF4-FFF2-40B4-BE49-F238E27FC236}">
                  <a16:creationId xmlns:a16="http://schemas.microsoft.com/office/drawing/2014/main" id="{A9C6E472-B2EB-4CC1-A239-4447826C09E0}"/>
                </a:ext>
              </a:extLst>
            </p:cNvPr>
            <p:cNvCxnSpPr>
              <a:cxnSpLocks/>
              <a:stCxn id="283" idx="2"/>
              <a:endCxn id="306" idx="6"/>
            </p:cNvCxnSpPr>
            <p:nvPr/>
          </p:nvCxnSpPr>
          <p:spPr>
            <a:xfrm rot="5400000">
              <a:off x="5611219" y="2251262"/>
              <a:ext cx="1074180" cy="1663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68">
              <a:extLst>
                <a:ext uri="{FF2B5EF4-FFF2-40B4-BE49-F238E27FC236}">
                  <a16:creationId xmlns:a16="http://schemas.microsoft.com/office/drawing/2014/main" id="{7EE20E01-07AA-4B35-9B81-E6910F61F1E9}"/>
                </a:ext>
              </a:extLst>
            </p:cNvPr>
            <p:cNvCxnSpPr>
              <a:cxnSpLocks/>
              <a:stCxn id="285" idx="2"/>
              <a:endCxn id="306" idx="6"/>
            </p:cNvCxnSpPr>
            <p:nvPr/>
          </p:nvCxnSpPr>
          <p:spPr>
            <a:xfrm rot="5400000">
              <a:off x="6068419" y="1794062"/>
              <a:ext cx="1074180" cy="2578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68">
              <a:extLst>
                <a:ext uri="{FF2B5EF4-FFF2-40B4-BE49-F238E27FC236}">
                  <a16:creationId xmlns:a16="http://schemas.microsoft.com/office/drawing/2014/main" id="{D1799DBC-FAF1-402D-85C0-10F17EDB0A5A}"/>
                </a:ext>
              </a:extLst>
            </p:cNvPr>
            <p:cNvCxnSpPr>
              <a:cxnSpLocks/>
              <a:stCxn id="286" idx="2"/>
              <a:endCxn id="306" idx="6"/>
            </p:cNvCxnSpPr>
            <p:nvPr/>
          </p:nvCxnSpPr>
          <p:spPr>
            <a:xfrm rot="5400000">
              <a:off x="6220819" y="1641662"/>
              <a:ext cx="1074180" cy="2883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8" name="Group 307">
            <a:extLst>
              <a:ext uri="{FF2B5EF4-FFF2-40B4-BE49-F238E27FC236}">
                <a16:creationId xmlns:a16="http://schemas.microsoft.com/office/drawing/2014/main" id="{CC5CC891-6409-486F-B9F7-D9CF4B2CE55B}"/>
              </a:ext>
            </a:extLst>
          </p:cNvPr>
          <p:cNvGrpSpPr/>
          <p:nvPr/>
        </p:nvGrpSpPr>
        <p:grpSpPr>
          <a:xfrm>
            <a:off x="3556132" y="2495533"/>
            <a:ext cx="4482122" cy="1934036"/>
            <a:chOff x="3627442" y="2545079"/>
            <a:chExt cx="4571998" cy="1972818"/>
          </a:xfrm>
        </p:grpSpPr>
        <p:grpSp>
          <p:nvGrpSpPr>
            <p:cNvPr id="309" name="Group 308">
              <a:extLst>
                <a:ext uri="{FF2B5EF4-FFF2-40B4-BE49-F238E27FC236}">
                  <a16:creationId xmlns:a16="http://schemas.microsoft.com/office/drawing/2014/main" id="{5DDEC634-5FC3-4B83-89B2-026EF81630D8}"/>
                </a:ext>
              </a:extLst>
            </p:cNvPr>
            <p:cNvGrpSpPr/>
            <p:nvPr/>
          </p:nvGrpSpPr>
          <p:grpSpPr>
            <a:xfrm>
              <a:off x="7219723" y="3992819"/>
              <a:ext cx="435429" cy="525078"/>
              <a:chOff x="5608637" y="4030662"/>
              <a:chExt cx="435429" cy="525078"/>
            </a:xfrm>
          </p:grpSpPr>
          <p:sp>
            <p:nvSpPr>
              <p:cNvPr id="322" name="Flowchart: Connector 321">
                <a:extLst>
                  <a:ext uri="{FF2B5EF4-FFF2-40B4-BE49-F238E27FC236}">
                    <a16:creationId xmlns:a16="http://schemas.microsoft.com/office/drawing/2014/main" id="{31519F45-851D-4C70-92B6-AC42342DA136}"/>
                  </a:ext>
                </a:extLst>
              </p:cNvPr>
              <p:cNvSpPr/>
              <p:nvPr/>
            </p:nvSpPr>
            <p:spPr bwMode="auto">
              <a:xfrm>
                <a:off x="5608637" y="4074557"/>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6C352B8B-3690-4882-909A-5A9F2DDA4C26}"/>
                  </a:ext>
                </a:extLst>
              </p:cNvPr>
              <p:cNvSpPr/>
              <p:nvPr/>
            </p:nvSpPr>
            <p:spPr>
              <a:xfrm>
                <a:off x="5646465" y="4030662"/>
                <a:ext cx="353520" cy="525078"/>
              </a:xfrm>
              <a:prstGeom prst="rect">
                <a:avLst/>
              </a:prstGeom>
              <a:ln>
                <a:noFill/>
              </a:ln>
            </p:spPr>
            <p:txBody>
              <a:bodyPr wrap="none">
                <a:spAutoFit/>
              </a:bodyPr>
              <a:lstStyle/>
              <a:p>
                <a:r>
                  <a:rPr lang="es-ES" sz="2745" dirty="0">
                    <a:solidFill>
                      <a:schemeClr val="tx1">
                        <a:lumMod val="50000"/>
                      </a:schemeClr>
                    </a:solidFill>
                  </a:rPr>
                  <a:t>Ʃ</a:t>
                </a:r>
                <a:endParaRPr lang="en-GB" sz="2745" dirty="0"/>
              </a:p>
            </p:txBody>
          </p:sp>
        </p:grpSp>
        <p:cxnSp>
          <p:nvCxnSpPr>
            <p:cNvPr id="310" name="Straight Connector 113">
              <a:extLst>
                <a:ext uri="{FF2B5EF4-FFF2-40B4-BE49-F238E27FC236}">
                  <a16:creationId xmlns:a16="http://schemas.microsoft.com/office/drawing/2014/main" id="{D5876AD2-0ABC-4CAA-8249-A633DEEB1C43}"/>
                </a:ext>
              </a:extLst>
            </p:cNvPr>
            <p:cNvCxnSpPr>
              <a:cxnSpLocks/>
              <a:endCxn id="322" idx="6"/>
            </p:cNvCxnSpPr>
            <p:nvPr/>
          </p:nvCxnSpPr>
          <p:spPr>
            <a:xfrm rot="5400000">
              <a:off x="6920733" y="3280522"/>
              <a:ext cx="1708327" cy="2394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113">
              <a:extLst>
                <a:ext uri="{FF2B5EF4-FFF2-40B4-BE49-F238E27FC236}">
                  <a16:creationId xmlns:a16="http://schemas.microsoft.com/office/drawing/2014/main" id="{302A3E66-BF4A-4EFD-B9BF-6759DDB7D562}"/>
                </a:ext>
              </a:extLst>
            </p:cNvPr>
            <p:cNvCxnSpPr>
              <a:cxnSpLocks/>
              <a:endCxn id="322" idx="6"/>
            </p:cNvCxnSpPr>
            <p:nvPr/>
          </p:nvCxnSpPr>
          <p:spPr>
            <a:xfrm rot="5400000">
              <a:off x="7073133" y="3128122"/>
              <a:ext cx="1708327" cy="5442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113">
              <a:extLst>
                <a:ext uri="{FF2B5EF4-FFF2-40B4-BE49-F238E27FC236}">
                  <a16:creationId xmlns:a16="http://schemas.microsoft.com/office/drawing/2014/main" id="{5FAC17C5-1E05-4610-9C05-E07C573FA7B5}"/>
                </a:ext>
              </a:extLst>
            </p:cNvPr>
            <p:cNvCxnSpPr>
              <a:cxnSpLocks/>
            </p:cNvCxnSpPr>
            <p:nvPr/>
          </p:nvCxnSpPr>
          <p:spPr>
            <a:xfrm rot="16200000" flipH="1">
              <a:off x="6245819" y="3280524"/>
              <a:ext cx="1708327" cy="2394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113">
              <a:extLst>
                <a:ext uri="{FF2B5EF4-FFF2-40B4-BE49-F238E27FC236}">
                  <a16:creationId xmlns:a16="http://schemas.microsoft.com/office/drawing/2014/main" id="{8B6A8233-9B4F-4BC4-8B71-AF433E46B360}"/>
                </a:ext>
              </a:extLst>
            </p:cNvPr>
            <p:cNvCxnSpPr>
              <a:cxnSpLocks/>
            </p:cNvCxnSpPr>
            <p:nvPr/>
          </p:nvCxnSpPr>
          <p:spPr>
            <a:xfrm rot="16200000" flipH="1">
              <a:off x="5941020" y="2975725"/>
              <a:ext cx="1708327" cy="8490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113">
              <a:extLst>
                <a:ext uri="{FF2B5EF4-FFF2-40B4-BE49-F238E27FC236}">
                  <a16:creationId xmlns:a16="http://schemas.microsoft.com/office/drawing/2014/main" id="{4F071036-5B7C-474B-B0AC-D97BBAD91903}"/>
                </a:ext>
              </a:extLst>
            </p:cNvPr>
            <p:cNvCxnSpPr>
              <a:cxnSpLocks/>
            </p:cNvCxnSpPr>
            <p:nvPr/>
          </p:nvCxnSpPr>
          <p:spPr>
            <a:xfrm rot="16200000" flipH="1">
              <a:off x="6093420" y="3128125"/>
              <a:ext cx="1708327" cy="5442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113">
              <a:extLst>
                <a:ext uri="{FF2B5EF4-FFF2-40B4-BE49-F238E27FC236}">
                  <a16:creationId xmlns:a16="http://schemas.microsoft.com/office/drawing/2014/main" id="{F40512C7-9AF0-4740-A8D1-ED00E6E557C8}"/>
                </a:ext>
              </a:extLst>
            </p:cNvPr>
            <p:cNvCxnSpPr>
              <a:cxnSpLocks/>
            </p:cNvCxnSpPr>
            <p:nvPr/>
          </p:nvCxnSpPr>
          <p:spPr>
            <a:xfrm rot="16200000" flipH="1">
              <a:off x="4587822" y="1584700"/>
              <a:ext cx="1709352" cy="36301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113">
              <a:extLst>
                <a:ext uri="{FF2B5EF4-FFF2-40B4-BE49-F238E27FC236}">
                  <a16:creationId xmlns:a16="http://schemas.microsoft.com/office/drawing/2014/main" id="{2D54ED8D-7901-494B-A3FE-22BAD02AAF42}"/>
                </a:ext>
              </a:extLst>
            </p:cNvPr>
            <p:cNvCxnSpPr>
              <a:cxnSpLocks/>
            </p:cNvCxnSpPr>
            <p:nvPr/>
          </p:nvCxnSpPr>
          <p:spPr>
            <a:xfrm rot="16200000" flipH="1">
              <a:off x="4740222" y="1737100"/>
              <a:ext cx="1709352" cy="3325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113">
              <a:extLst>
                <a:ext uri="{FF2B5EF4-FFF2-40B4-BE49-F238E27FC236}">
                  <a16:creationId xmlns:a16="http://schemas.microsoft.com/office/drawing/2014/main" id="{76214DC0-33FC-4E3D-B383-410EB9054E01}"/>
                </a:ext>
              </a:extLst>
            </p:cNvPr>
            <p:cNvCxnSpPr>
              <a:cxnSpLocks/>
            </p:cNvCxnSpPr>
            <p:nvPr/>
          </p:nvCxnSpPr>
          <p:spPr>
            <a:xfrm rot="16200000" flipH="1">
              <a:off x="4873708" y="1908414"/>
              <a:ext cx="1709352" cy="29826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113">
              <a:extLst>
                <a:ext uri="{FF2B5EF4-FFF2-40B4-BE49-F238E27FC236}">
                  <a16:creationId xmlns:a16="http://schemas.microsoft.com/office/drawing/2014/main" id="{4DDC1877-7BB1-4541-A4F7-C1847F2227C8}"/>
                </a:ext>
              </a:extLst>
            </p:cNvPr>
            <p:cNvCxnSpPr>
              <a:cxnSpLocks/>
            </p:cNvCxnSpPr>
            <p:nvPr/>
          </p:nvCxnSpPr>
          <p:spPr>
            <a:xfrm rot="16200000" flipH="1">
              <a:off x="5045022" y="2041900"/>
              <a:ext cx="1709352" cy="27157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113">
              <a:extLst>
                <a:ext uri="{FF2B5EF4-FFF2-40B4-BE49-F238E27FC236}">
                  <a16:creationId xmlns:a16="http://schemas.microsoft.com/office/drawing/2014/main" id="{C70527A0-D875-493E-9022-3A7B3A84E66D}"/>
                </a:ext>
              </a:extLst>
            </p:cNvPr>
            <p:cNvCxnSpPr>
              <a:cxnSpLocks/>
            </p:cNvCxnSpPr>
            <p:nvPr/>
          </p:nvCxnSpPr>
          <p:spPr>
            <a:xfrm rot="16200000" flipH="1">
              <a:off x="5502222" y="2499100"/>
              <a:ext cx="1709352" cy="1801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113">
              <a:extLst>
                <a:ext uri="{FF2B5EF4-FFF2-40B4-BE49-F238E27FC236}">
                  <a16:creationId xmlns:a16="http://schemas.microsoft.com/office/drawing/2014/main" id="{8904A040-8981-4EF2-95AC-B4C40D179CC8}"/>
                </a:ext>
              </a:extLst>
            </p:cNvPr>
            <p:cNvCxnSpPr>
              <a:cxnSpLocks/>
            </p:cNvCxnSpPr>
            <p:nvPr/>
          </p:nvCxnSpPr>
          <p:spPr>
            <a:xfrm rot="16200000" flipH="1">
              <a:off x="5654621" y="2651499"/>
              <a:ext cx="1709352" cy="14965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113">
              <a:extLst>
                <a:ext uri="{FF2B5EF4-FFF2-40B4-BE49-F238E27FC236}">
                  <a16:creationId xmlns:a16="http://schemas.microsoft.com/office/drawing/2014/main" id="{812D2884-FAA3-4FA0-94AF-D7C8C48603D0}"/>
                </a:ext>
              </a:extLst>
            </p:cNvPr>
            <p:cNvCxnSpPr>
              <a:cxnSpLocks/>
            </p:cNvCxnSpPr>
            <p:nvPr/>
          </p:nvCxnSpPr>
          <p:spPr>
            <a:xfrm rot="16200000" flipH="1">
              <a:off x="5788621" y="2823326"/>
              <a:ext cx="1708327" cy="11538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8A05C4E-09B5-4CE3-8372-73A4831F3C8A}"/>
              </a:ext>
            </a:extLst>
          </p:cNvPr>
          <p:cNvGrpSpPr/>
          <p:nvPr/>
        </p:nvGrpSpPr>
        <p:grpSpPr>
          <a:xfrm>
            <a:off x="4752749" y="3807888"/>
            <a:ext cx="463519" cy="1392619"/>
            <a:chOff x="4848051" y="3883747"/>
            <a:chExt cx="472814" cy="1420544"/>
          </a:xfrm>
        </p:grpSpPr>
        <p:cxnSp>
          <p:nvCxnSpPr>
            <p:cNvPr id="3" name="Straight Connector 2">
              <a:extLst>
                <a:ext uri="{FF2B5EF4-FFF2-40B4-BE49-F238E27FC236}">
                  <a16:creationId xmlns:a16="http://schemas.microsoft.com/office/drawing/2014/main" id="{911E755A-3BCE-4EC3-BE9E-35A548C1CE41}"/>
                </a:ext>
              </a:extLst>
            </p:cNvPr>
            <p:cNvCxnSpPr>
              <a:stCxn id="307" idx="2"/>
              <a:endCxn id="74" idx="0"/>
            </p:cNvCxnSpPr>
            <p:nvPr/>
          </p:nvCxnSpPr>
          <p:spPr>
            <a:xfrm>
              <a:off x="5095539" y="3883747"/>
              <a:ext cx="7612" cy="985115"/>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grpSp>
          <p:nvGrpSpPr>
            <p:cNvPr id="11" name="Group 10">
              <a:extLst>
                <a:ext uri="{FF2B5EF4-FFF2-40B4-BE49-F238E27FC236}">
                  <a16:creationId xmlns:a16="http://schemas.microsoft.com/office/drawing/2014/main" id="{D17A4A7A-06AD-4ED1-A86C-675B45EEE2FA}"/>
                </a:ext>
              </a:extLst>
            </p:cNvPr>
            <p:cNvGrpSpPr/>
            <p:nvPr/>
          </p:nvGrpSpPr>
          <p:grpSpPr>
            <a:xfrm>
              <a:off x="4848051" y="4815478"/>
              <a:ext cx="472814" cy="488813"/>
              <a:chOff x="4848051" y="4815478"/>
              <a:chExt cx="472814" cy="488813"/>
            </a:xfrm>
          </p:grpSpPr>
          <p:sp>
            <p:nvSpPr>
              <p:cNvPr id="74" name="Flowchart: Connector 73">
                <a:extLst>
                  <a:ext uri="{FF2B5EF4-FFF2-40B4-BE49-F238E27FC236}">
                    <a16:creationId xmlns:a16="http://schemas.microsoft.com/office/drawing/2014/main" id="{309A924B-42F2-4291-81D4-76E4C185473E}"/>
                  </a:ext>
                </a:extLst>
              </p:cNvPr>
              <p:cNvSpPr/>
              <p:nvPr/>
            </p:nvSpPr>
            <p:spPr bwMode="auto">
              <a:xfrm>
                <a:off x="4885436" y="4868862"/>
                <a:ext cx="435429" cy="435429"/>
              </a:xfrm>
              <a:prstGeom prst="flowChartConnector">
                <a:avLst/>
              </a:prstGeom>
              <a:noFill/>
              <a:ln w="57150">
                <a:solidFill>
                  <a:srgbClr val="32145A"/>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A7F07FCB-DBE7-4DCD-9521-2C508E375924}"/>
                  </a:ext>
                </a:extLst>
              </p:cNvPr>
              <p:cNvSpPr/>
              <p:nvPr/>
            </p:nvSpPr>
            <p:spPr>
              <a:xfrm>
                <a:off x="4848051" y="4815478"/>
                <a:ext cx="188435" cy="481977"/>
              </a:xfrm>
              <a:prstGeom prst="rect">
                <a:avLst/>
              </a:prstGeom>
            </p:spPr>
            <p:txBody>
              <a:bodyPr wrap="none">
                <a:spAutoFit/>
              </a:bodyPr>
              <a:lstStyle/>
              <a:p>
                <a:pPr>
                  <a:lnSpc>
                    <a:spcPct val="90000"/>
                  </a:lnSpc>
                  <a:spcAft>
                    <a:spcPts val="588"/>
                  </a:spcAft>
                </a:pPr>
                <a:endParaRPr lang="en-GB" sz="2745" dirty="0" err="1">
                  <a:gradFill>
                    <a:gsLst>
                      <a:gs pos="2917">
                        <a:schemeClr val="tx1"/>
                      </a:gs>
                      <a:gs pos="30000">
                        <a:schemeClr val="tx1"/>
                      </a:gs>
                    </a:gsLst>
                    <a:lin ang="5400000" scaled="0"/>
                  </a:gradFill>
                </a:endParaRPr>
              </a:p>
            </p:txBody>
          </p:sp>
        </p:grpSp>
      </p:grpSp>
      <p:grpSp>
        <p:nvGrpSpPr>
          <p:cNvPr id="14" name="Group 13">
            <a:extLst>
              <a:ext uri="{FF2B5EF4-FFF2-40B4-BE49-F238E27FC236}">
                <a16:creationId xmlns:a16="http://schemas.microsoft.com/office/drawing/2014/main" id="{7E464D35-3022-4C42-919A-251443FF0BC0}"/>
              </a:ext>
            </a:extLst>
          </p:cNvPr>
          <p:cNvGrpSpPr/>
          <p:nvPr/>
        </p:nvGrpSpPr>
        <p:grpSpPr>
          <a:xfrm>
            <a:off x="7045543" y="4384715"/>
            <a:ext cx="459123" cy="815792"/>
            <a:chOff x="7186820" y="4472141"/>
            <a:chExt cx="468329" cy="832150"/>
          </a:xfrm>
        </p:grpSpPr>
        <p:cxnSp>
          <p:nvCxnSpPr>
            <p:cNvPr id="78" name="Straight Connector 77">
              <a:extLst>
                <a:ext uri="{FF2B5EF4-FFF2-40B4-BE49-F238E27FC236}">
                  <a16:creationId xmlns:a16="http://schemas.microsoft.com/office/drawing/2014/main" id="{4B2291F6-F260-4C24-B874-DE422A2F2202}"/>
                </a:ext>
              </a:extLst>
            </p:cNvPr>
            <p:cNvCxnSpPr>
              <a:cxnSpLocks/>
              <a:stCxn id="322" idx="4"/>
              <a:endCxn id="75" idx="0"/>
            </p:cNvCxnSpPr>
            <p:nvPr/>
          </p:nvCxnSpPr>
          <p:spPr>
            <a:xfrm>
              <a:off x="7437435" y="4472141"/>
              <a:ext cx="0" cy="396721"/>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grpSp>
          <p:nvGrpSpPr>
            <p:cNvPr id="12" name="Group 11">
              <a:extLst>
                <a:ext uri="{FF2B5EF4-FFF2-40B4-BE49-F238E27FC236}">
                  <a16:creationId xmlns:a16="http://schemas.microsoft.com/office/drawing/2014/main" id="{AB2871C4-9079-48DF-AA67-34241BCF015B}"/>
                </a:ext>
              </a:extLst>
            </p:cNvPr>
            <p:cNvGrpSpPr/>
            <p:nvPr/>
          </p:nvGrpSpPr>
          <p:grpSpPr>
            <a:xfrm>
              <a:off x="7186820" y="4815478"/>
              <a:ext cx="468329" cy="488813"/>
              <a:chOff x="7186820" y="4815478"/>
              <a:chExt cx="468329" cy="488813"/>
            </a:xfrm>
          </p:grpSpPr>
          <p:sp>
            <p:nvSpPr>
              <p:cNvPr id="75" name="Flowchart: Connector 74">
                <a:extLst>
                  <a:ext uri="{FF2B5EF4-FFF2-40B4-BE49-F238E27FC236}">
                    <a16:creationId xmlns:a16="http://schemas.microsoft.com/office/drawing/2014/main" id="{683ABDAE-0CC6-45B6-9666-95AFD6448B16}"/>
                  </a:ext>
                </a:extLst>
              </p:cNvPr>
              <p:cNvSpPr/>
              <p:nvPr/>
            </p:nvSpPr>
            <p:spPr bwMode="auto">
              <a:xfrm>
                <a:off x="7219720" y="4868862"/>
                <a:ext cx="435429" cy="435429"/>
              </a:xfrm>
              <a:prstGeom prst="flowChartConnector">
                <a:avLst/>
              </a:prstGeom>
              <a:noFill/>
              <a:ln w="57150">
                <a:solidFill>
                  <a:srgbClr val="32145A"/>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EAD151B1-C990-4178-B8ED-2D5DC99DB98B}"/>
                  </a:ext>
                </a:extLst>
              </p:cNvPr>
              <p:cNvSpPr/>
              <p:nvPr/>
            </p:nvSpPr>
            <p:spPr>
              <a:xfrm>
                <a:off x="7186820" y="4815478"/>
                <a:ext cx="188435" cy="481977"/>
              </a:xfrm>
              <a:prstGeom prst="rect">
                <a:avLst/>
              </a:prstGeom>
            </p:spPr>
            <p:txBody>
              <a:bodyPr wrap="none">
                <a:spAutoFit/>
              </a:bodyPr>
              <a:lstStyle/>
              <a:p>
                <a:pPr>
                  <a:lnSpc>
                    <a:spcPct val="90000"/>
                  </a:lnSpc>
                  <a:spcAft>
                    <a:spcPts val="588"/>
                  </a:spcAft>
                </a:pPr>
                <a:endParaRPr lang="en-GB" sz="2745" dirty="0" err="1">
                  <a:gradFill>
                    <a:gsLst>
                      <a:gs pos="2917">
                        <a:schemeClr val="tx1"/>
                      </a:gs>
                      <a:gs pos="30000">
                        <a:schemeClr val="tx1"/>
                      </a:gs>
                    </a:gsLst>
                    <a:lin ang="5400000" scaled="0"/>
                  </a:gradFill>
                </a:endParaRPr>
              </a:p>
            </p:txBody>
          </p:sp>
        </p:grpSp>
      </p:grpSp>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999355"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sp>
        <p:nvSpPr>
          <p:cNvPr id="5" name="TextBox 4">
            <a:extLst>
              <a:ext uri="{FF2B5EF4-FFF2-40B4-BE49-F238E27FC236}">
                <a16:creationId xmlns:a16="http://schemas.microsoft.com/office/drawing/2014/main" id="{194E888C-68AA-401C-9041-49FC13EE53C1}"/>
              </a:ext>
            </a:extLst>
          </p:cNvPr>
          <p:cNvSpPr txBox="1"/>
          <p:nvPr/>
        </p:nvSpPr>
        <p:spPr>
          <a:xfrm>
            <a:off x="6204615" y="2981620"/>
            <a:ext cx="64" cy="325865"/>
          </a:xfrm>
          <a:prstGeom prst="rect">
            <a:avLst/>
          </a:prstGeom>
          <a:noFill/>
        </p:spPr>
        <p:txBody>
          <a:bodyPr wrap="none" lIns="0" tIns="0" rIns="0" bIns="0" rtlCol="0">
            <a:spAutoFit/>
          </a:bodyPr>
          <a:lstStyle/>
          <a:p>
            <a:pPr>
              <a:lnSpc>
                <a:spcPct val="90000"/>
              </a:lnSpc>
              <a:spcAft>
                <a:spcPts val="588"/>
              </a:spcAft>
            </a:pPr>
            <a:endParaRPr lang="en-GB" sz="2353" dirty="0" err="1">
              <a:gradFill>
                <a:gsLst>
                  <a:gs pos="2917">
                    <a:schemeClr val="tx1"/>
                  </a:gs>
                  <a:gs pos="30000">
                    <a:schemeClr val="tx1"/>
                  </a:gs>
                </a:gsLst>
                <a:lin ang="5400000" scaled="0"/>
              </a:gradFill>
            </a:endParaRPr>
          </a:p>
        </p:txBody>
      </p:sp>
      <p:sp>
        <p:nvSpPr>
          <p:cNvPr id="77" name="Text Placeholder 1">
            <a:extLst>
              <a:ext uri="{FF2B5EF4-FFF2-40B4-BE49-F238E27FC236}">
                <a16:creationId xmlns:a16="http://schemas.microsoft.com/office/drawing/2014/main" id="{D4909017-9D0E-4D56-A7C9-27F4F9970299}"/>
              </a:ext>
            </a:extLst>
          </p:cNvPr>
          <p:cNvSpPr txBox="1">
            <a:spLocks/>
          </p:cNvSpPr>
          <p:nvPr/>
        </p:nvSpPr>
        <p:spPr>
          <a:xfrm>
            <a:off x="3934352" y="5783548"/>
            <a:ext cx="4622104" cy="68796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These are actual probabilities</a:t>
            </a:r>
          </a:p>
        </p:txBody>
      </p:sp>
      <mc:AlternateContent xmlns:mc="http://schemas.openxmlformats.org/markup-compatibility/2006" xmlns:a14="http://schemas.microsoft.com/office/drawing/2010/main">
        <mc:Choice Requires="a14">
          <p:sp>
            <p:nvSpPr>
              <p:cNvPr id="76" name="Text Placeholder 1">
                <a:extLst>
                  <a:ext uri="{FF2B5EF4-FFF2-40B4-BE49-F238E27FC236}">
                    <a16:creationId xmlns:a16="http://schemas.microsoft.com/office/drawing/2014/main" id="{AAB72B5F-ABFF-40A0-A2E0-76AD08424C3B}"/>
                  </a:ext>
                </a:extLst>
              </p:cNvPr>
              <p:cNvSpPr txBox="1">
                <a:spLocks/>
              </p:cNvSpPr>
              <p:nvPr/>
            </p:nvSpPr>
            <p:spPr>
              <a:xfrm>
                <a:off x="9009381" y="2569589"/>
                <a:ext cx="2440771" cy="114568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 xmlns:m="http://schemas.openxmlformats.org/officeDocument/2006/math">
                    <m:sSub>
                      <m:sSubPr>
                        <m:ctrlPr>
                          <a:rPr lang="en-US" sz="2745" i="1">
                            <a:latin typeface="Cambria Math" panose="02040503050406030204" pitchFamily="18" charset="0"/>
                          </a:rPr>
                        </m:ctrlPr>
                      </m:sSubPr>
                      <m:e>
                        <m:r>
                          <a:rPr lang="en-US" sz="2745" i="1">
                            <a:latin typeface="Cambria Math" panose="02040503050406030204" pitchFamily="18" charset="0"/>
                          </a:rPr>
                          <m:t>𝑠</m:t>
                        </m:r>
                      </m:e>
                      <m:sub>
                        <m:d>
                          <m:dPr>
                            <m:ctrlPr>
                              <a:rPr lang="en-US" sz="2745" i="1">
                                <a:latin typeface="Cambria Math" panose="02040503050406030204" pitchFamily="18" charset="0"/>
                              </a:rPr>
                            </m:ctrlPr>
                          </m:dPr>
                          <m:e>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𝑖</m:t>
                                </m:r>
                              </m:sub>
                            </m:sSub>
                          </m:e>
                        </m:d>
                      </m:sub>
                    </m:sSub>
                    <m:r>
                      <a:rPr lang="en-US" sz="2745" i="1">
                        <a:latin typeface="Cambria Math" panose="02040503050406030204" pitchFamily="18" charset="0"/>
                      </a:rPr>
                      <m:t>=</m:t>
                    </m:r>
                    <m:f>
                      <m:fPr>
                        <m:ctrlPr>
                          <a:rPr lang="en-US" sz="2745" i="1">
                            <a:latin typeface="Cambria Math" panose="02040503050406030204" pitchFamily="18" charset="0"/>
                          </a:rPr>
                        </m:ctrlPr>
                      </m:fPr>
                      <m:num>
                        <m:sSup>
                          <m:sSupPr>
                            <m:ctrlPr>
                              <a:rPr lang="en-US" sz="2745" i="1">
                                <a:latin typeface="Cambria Math" panose="02040503050406030204" pitchFamily="18" charset="0"/>
                              </a:rPr>
                            </m:ctrlPr>
                          </m:sSupPr>
                          <m:e>
                            <m:r>
                              <a:rPr lang="en-US" sz="2745" i="1">
                                <a:latin typeface="Cambria Math" panose="02040503050406030204" pitchFamily="18" charset="0"/>
                              </a:rPr>
                              <m:t>ⅇ</m:t>
                            </m:r>
                          </m:e>
                          <m:sup>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𝑖</m:t>
                                </m:r>
                              </m:sub>
                            </m:sSub>
                          </m:sup>
                        </m:sSup>
                      </m:num>
                      <m:den>
                        <m:nary>
                          <m:naryPr>
                            <m:chr m:val="∑"/>
                            <m:limLoc m:val="undOvr"/>
                            <m:grow m:val="on"/>
                            <m:supHide m:val="on"/>
                            <m:ctrlPr>
                              <a:rPr lang="en-US" sz="2745" i="1">
                                <a:latin typeface="Cambria Math" panose="02040503050406030204" pitchFamily="18" charset="0"/>
                              </a:rPr>
                            </m:ctrlPr>
                          </m:naryPr>
                          <m:sub>
                            <m:r>
                              <a:rPr lang="en-US" sz="2745" i="1">
                                <a:latin typeface="Cambria Math" panose="02040503050406030204" pitchFamily="18" charset="0"/>
                              </a:rPr>
                              <m:t>𝑗</m:t>
                            </m:r>
                          </m:sub>
                          <m:sup/>
                          <m:e>
                            <m:sSup>
                              <m:sSupPr>
                                <m:ctrlPr>
                                  <a:rPr lang="en-US" sz="2745" i="1">
                                    <a:latin typeface="Cambria Math" panose="02040503050406030204" pitchFamily="18" charset="0"/>
                                  </a:rPr>
                                </m:ctrlPr>
                              </m:sSupPr>
                              <m:e>
                                <m:r>
                                  <a:rPr lang="en-US" sz="2745" i="1">
                                    <a:latin typeface="Cambria Math" panose="02040503050406030204" pitchFamily="18" charset="0"/>
                                  </a:rPr>
                                  <m:t>ⅇ</m:t>
                                </m:r>
                              </m:e>
                              <m:sup>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𝑖</m:t>
                                    </m:r>
                                  </m:sub>
                                </m:sSub>
                              </m:sup>
                            </m:sSup>
                          </m:e>
                        </m:nary>
                      </m:den>
                    </m:f>
                  </m:oMath>
                </a14:m>
                <a:r>
                  <a:rPr lang="en-US" sz="2745" dirty="0"/>
                  <a:t> </a:t>
                </a:r>
              </a:p>
            </p:txBody>
          </p:sp>
        </mc:Choice>
        <mc:Fallback xmlns="">
          <p:sp>
            <p:nvSpPr>
              <p:cNvPr id="76" name="Text Placeholder 1">
                <a:extLst>
                  <a:ext uri="{FF2B5EF4-FFF2-40B4-BE49-F238E27FC236}">
                    <a16:creationId xmlns:a16="http://schemas.microsoft.com/office/drawing/2014/main" id="{AAB72B5F-ABFF-40A0-A2E0-76AD08424C3B}"/>
                  </a:ext>
                </a:extLst>
              </p:cNvPr>
              <p:cNvSpPr txBox="1">
                <a:spLocks noRot="1" noChangeAspect="1" noMove="1" noResize="1" noEditPoints="1" noAdjustHandles="1" noChangeArrowheads="1" noChangeShapeType="1" noTextEdit="1"/>
              </p:cNvSpPr>
              <p:nvPr/>
            </p:nvSpPr>
            <p:spPr>
              <a:xfrm>
                <a:off x="9009381" y="2569589"/>
                <a:ext cx="2440771" cy="1145680"/>
              </a:xfrm>
              <a:prstGeom prst="rect">
                <a:avLst/>
              </a:prstGeom>
              <a:blipFill>
                <a:blip r:embed="rId4"/>
                <a:stretch>
                  <a:fillRect/>
                </a:stretch>
              </a:blipFill>
            </p:spPr>
            <p:txBody>
              <a:bodyPr/>
              <a:lstStyle/>
              <a:p>
                <a:r>
                  <a:rPr lang="en-GB">
                    <a:noFill/>
                  </a:rPr>
                  <a:t> </a:t>
                </a:r>
              </a:p>
            </p:txBody>
          </p:sp>
        </mc:Fallback>
      </mc:AlternateContent>
      <p:sp>
        <p:nvSpPr>
          <p:cNvPr id="81" name="Title 3">
            <a:extLst>
              <a:ext uri="{FF2B5EF4-FFF2-40B4-BE49-F238E27FC236}">
                <a16:creationId xmlns:a16="http://schemas.microsoft.com/office/drawing/2014/main" id="{2D142497-EA12-46FD-9669-B03365367F37}"/>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SOFTMAX</a:t>
            </a:r>
          </a:p>
        </p:txBody>
      </p:sp>
    </p:spTree>
    <p:extLst>
      <p:ext uri="{BB962C8B-B14F-4D97-AF65-F5344CB8AC3E}">
        <p14:creationId xmlns:p14="http://schemas.microsoft.com/office/powerpoint/2010/main" val="4433788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89" grpId="0"/>
      <p:bldP spid="77" grpId="0"/>
      <p:bldP spid="7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955109"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grpSp>
        <p:nvGrpSpPr>
          <p:cNvPr id="7" name="Group 6">
            <a:extLst>
              <a:ext uri="{FF2B5EF4-FFF2-40B4-BE49-F238E27FC236}">
                <a16:creationId xmlns:a16="http://schemas.microsoft.com/office/drawing/2014/main" id="{54989817-17F6-428B-90EF-FC3FFED11E5C}"/>
              </a:ext>
            </a:extLst>
          </p:cNvPr>
          <p:cNvGrpSpPr/>
          <p:nvPr/>
        </p:nvGrpSpPr>
        <p:grpSpPr>
          <a:xfrm>
            <a:off x="4601958" y="2056091"/>
            <a:ext cx="3032904" cy="615522"/>
            <a:chOff x="4694236" y="2096824"/>
            <a:chExt cx="3093720" cy="627864"/>
          </a:xfrm>
        </p:grpSpPr>
        <p:sp>
          <p:nvSpPr>
            <p:cNvPr id="79" name="Rectangle: Rounded Corners 78">
              <a:extLst>
                <a:ext uri="{FF2B5EF4-FFF2-40B4-BE49-F238E27FC236}">
                  <a16:creationId xmlns:a16="http://schemas.microsoft.com/office/drawing/2014/main" id="{23B7D888-2607-4FFF-BC6C-CBAE27803D8E}"/>
                </a:ext>
              </a:extLst>
            </p:cNvPr>
            <p:cNvSpPr/>
            <p:nvPr/>
          </p:nvSpPr>
          <p:spPr bwMode="auto">
            <a:xfrm>
              <a:off x="4694236" y="2125662"/>
              <a:ext cx="3093720" cy="533400"/>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ACD5813D-2D5A-4F1E-BD7A-5217CAED43E8}"/>
                </a:ext>
              </a:extLst>
            </p:cNvPr>
            <p:cNvSpPr txBox="1"/>
            <p:nvPr/>
          </p:nvSpPr>
          <p:spPr>
            <a:xfrm>
              <a:off x="4807649" y="2096824"/>
              <a:ext cx="536044" cy="627864"/>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1</a:t>
              </a:r>
              <a:endParaRPr lang="en-GB" sz="2353" dirty="0" err="1">
                <a:solidFill>
                  <a:srgbClr val="592C8C"/>
                </a:solidFill>
              </a:endParaRPr>
            </a:p>
          </p:txBody>
        </p:sp>
        <p:sp>
          <p:nvSpPr>
            <p:cNvPr id="81" name="TextBox 80">
              <a:extLst>
                <a:ext uri="{FF2B5EF4-FFF2-40B4-BE49-F238E27FC236}">
                  <a16:creationId xmlns:a16="http://schemas.microsoft.com/office/drawing/2014/main" id="{4864C8B1-4F3C-486A-9379-28166C4D90F3}"/>
                </a:ext>
              </a:extLst>
            </p:cNvPr>
            <p:cNvSpPr txBox="1"/>
            <p:nvPr/>
          </p:nvSpPr>
          <p:spPr>
            <a:xfrm>
              <a:off x="7098965" y="2096824"/>
              <a:ext cx="498237"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a:t>
              </a:r>
              <a:endParaRPr lang="en-GB" sz="2353" dirty="0" err="1">
                <a:solidFill>
                  <a:srgbClr val="008272"/>
                </a:solidFill>
              </a:endParaRPr>
            </a:p>
          </p:txBody>
        </p:sp>
      </p:grpSp>
      <p:sp>
        <p:nvSpPr>
          <p:cNvPr id="82" name="Text Placeholder 1">
            <a:extLst>
              <a:ext uri="{FF2B5EF4-FFF2-40B4-BE49-F238E27FC236}">
                <a16:creationId xmlns:a16="http://schemas.microsoft.com/office/drawing/2014/main" id="{61247FD5-50EE-49E3-AD03-32A9BC468EC7}"/>
              </a:ext>
            </a:extLst>
          </p:cNvPr>
          <p:cNvSpPr txBox="1">
            <a:spLocks/>
          </p:cNvSpPr>
          <p:nvPr/>
        </p:nvSpPr>
        <p:spPr>
          <a:xfrm>
            <a:off x="4561606" y="1423420"/>
            <a:ext cx="311360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One-hot encoding</a:t>
            </a:r>
          </a:p>
        </p:txBody>
      </p:sp>
      <p:cxnSp>
        <p:nvCxnSpPr>
          <p:cNvPr id="16" name="Straight Arrow Connector 15">
            <a:extLst>
              <a:ext uri="{FF2B5EF4-FFF2-40B4-BE49-F238E27FC236}">
                <a16:creationId xmlns:a16="http://schemas.microsoft.com/office/drawing/2014/main" id="{A0E1C7E8-F21B-4B5E-919A-037790F345F6}"/>
              </a:ext>
            </a:extLst>
          </p:cNvPr>
          <p:cNvCxnSpPr>
            <a:cxnSpLocks/>
          </p:cNvCxnSpPr>
          <p:nvPr/>
        </p:nvCxnSpPr>
        <p:spPr>
          <a:xfrm flipH="1">
            <a:off x="4975249" y="2707262"/>
            <a:ext cx="220" cy="2514587"/>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F74EF35-8B2D-455F-A309-D1608437E58F}"/>
              </a:ext>
            </a:extLst>
          </p:cNvPr>
          <p:cNvCxnSpPr>
            <a:cxnSpLocks/>
          </p:cNvCxnSpPr>
          <p:nvPr/>
        </p:nvCxnSpPr>
        <p:spPr>
          <a:xfrm flipH="1">
            <a:off x="7216311" y="2712474"/>
            <a:ext cx="220" cy="2514587"/>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itle 3">
            <a:extLst>
              <a:ext uri="{FF2B5EF4-FFF2-40B4-BE49-F238E27FC236}">
                <a16:creationId xmlns:a16="http://schemas.microsoft.com/office/drawing/2014/main" id="{12668A7A-7CBE-4E71-9BF6-18C7A9087819}"/>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LOSS </a:t>
            </a:r>
            <a:r>
              <a:rPr lang="es-ES" sz="4800" dirty="0">
                <a:solidFill>
                  <a:srgbClr val="00DBFF"/>
                </a:solidFill>
              </a:rPr>
              <a:t>FUNCTION</a:t>
            </a:r>
          </a:p>
        </p:txBody>
      </p:sp>
    </p:spTree>
    <p:extLst>
      <p:ext uri="{BB962C8B-B14F-4D97-AF65-F5344CB8AC3E}">
        <p14:creationId xmlns:p14="http://schemas.microsoft.com/office/powerpoint/2010/main" val="35388562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7CF51CAD-D40B-402F-9E2B-656A0791FB50}"/>
              </a:ext>
            </a:extLst>
          </p:cNvPr>
          <p:cNvSpPr>
            <a:spLocks noGrp="1"/>
          </p:cNvSpPr>
          <p:nvPr>
            <p:ph type="sldNum" sz="quarter" idx="4294967295"/>
          </p:nvPr>
        </p:nvSpPr>
        <p:spPr>
          <a:xfrm>
            <a:off x="11421717" y="6375209"/>
            <a:ext cx="769887" cy="365101"/>
          </a:xfrm>
        </p:spPr>
        <p:txBody>
          <a:bodyPr/>
          <a:lstStyle/>
          <a:p>
            <a:fld id="{88CB616A-2EDE-4F93-81C7-BE29C9C217CB}" type="slidenum">
              <a:rPr lang="es-ES" smtClean="0"/>
              <a:pPr/>
              <a:t>5</a:t>
            </a:fld>
            <a:endParaRPr lang="es-ES" dirty="0"/>
          </a:p>
        </p:txBody>
      </p:sp>
      <p:pic>
        <p:nvPicPr>
          <p:cNvPr id="9" name="Imagen 8">
            <a:extLst>
              <a:ext uri="{FF2B5EF4-FFF2-40B4-BE49-F238E27FC236}">
                <a16:creationId xmlns:a16="http://schemas.microsoft.com/office/drawing/2014/main" id="{D40FF687-62AE-4F27-B864-E0E850E1A1D0}"/>
              </a:ext>
            </a:extLst>
          </p:cNvPr>
          <p:cNvPicPr>
            <a:picLocks noChangeAspect="1"/>
          </p:cNvPicPr>
          <p:nvPr/>
        </p:nvPicPr>
        <p:blipFill rotWithShape="1">
          <a:blip r:embed="rId3">
            <a:extLst>
              <a:ext uri="{28A0092B-C50C-407E-A947-70E740481C1C}">
                <a14:useLocalDpi xmlns:a14="http://schemas.microsoft.com/office/drawing/2010/main" val="0"/>
              </a:ext>
            </a:extLst>
          </a:blip>
          <a:srcRect l="-53" t="13175" r="53" b="13225"/>
          <a:stretch/>
        </p:blipFill>
        <p:spPr>
          <a:xfrm>
            <a:off x="398" y="-22636"/>
            <a:ext cx="12184722" cy="6880412"/>
          </a:xfrm>
          <a:prstGeom prst="rect">
            <a:avLst/>
          </a:prstGeom>
        </p:spPr>
      </p:pic>
      <p:sp>
        <p:nvSpPr>
          <p:cNvPr id="3" name="Rectangle 2">
            <a:extLst>
              <a:ext uri="{FF2B5EF4-FFF2-40B4-BE49-F238E27FC236}">
                <a16:creationId xmlns:a16="http://schemas.microsoft.com/office/drawing/2014/main" id="{93BE137B-AC21-4113-9ADE-933A803B5B26}"/>
              </a:ext>
            </a:extLst>
          </p:cNvPr>
          <p:cNvSpPr/>
          <p:nvPr/>
        </p:nvSpPr>
        <p:spPr>
          <a:xfrm>
            <a:off x="8502595" y="5765914"/>
            <a:ext cx="3689405" cy="923330"/>
          </a:xfrm>
          <a:prstGeom prst="rect">
            <a:avLst/>
          </a:prstGeom>
        </p:spPr>
        <p:txBody>
          <a:bodyPr wrap="square">
            <a:spAutoFit/>
          </a:bodyPr>
          <a:lstStyle/>
          <a:p>
            <a:r>
              <a:rPr lang="en-GB" dirty="0">
                <a:solidFill>
                  <a:schemeClr val="bg1"/>
                </a:solidFill>
                <a:latin typeface="arial" panose="020B0604020202020204" pitchFamily="34" charset="0"/>
              </a:rPr>
              <a:t>Paul Stern (left) and Nick Metropolis play chess with the MANIAC computer </a:t>
            </a:r>
          </a:p>
        </p:txBody>
      </p:sp>
    </p:spTree>
    <p:extLst>
      <p:ext uri="{BB962C8B-B14F-4D97-AF65-F5344CB8AC3E}">
        <p14:creationId xmlns:p14="http://schemas.microsoft.com/office/powerpoint/2010/main" val="1405415613"/>
      </p:ext>
    </p:extLst>
  </p:cSld>
  <p:clrMapOvr>
    <a:masterClrMapping/>
  </p:clrMapOvr>
  <mc:AlternateContent xmlns:mc="http://schemas.openxmlformats.org/markup-compatibility/2006" xmlns:p14="http://schemas.microsoft.com/office/powerpoint/2010/main">
    <mc:Choice Requires="p14">
      <p:transition spd="slow" p14:dur="2000" advTm="36903"/>
    </mc:Choice>
    <mc:Fallback xmlns="">
      <p:transition spd="slow" advTm="36903"/>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1019019"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grpSp>
        <p:nvGrpSpPr>
          <p:cNvPr id="7" name="Group 6">
            <a:extLst>
              <a:ext uri="{FF2B5EF4-FFF2-40B4-BE49-F238E27FC236}">
                <a16:creationId xmlns:a16="http://schemas.microsoft.com/office/drawing/2014/main" id="{54989817-17F6-428B-90EF-FC3FFED11E5C}"/>
              </a:ext>
            </a:extLst>
          </p:cNvPr>
          <p:cNvGrpSpPr/>
          <p:nvPr/>
        </p:nvGrpSpPr>
        <p:grpSpPr>
          <a:xfrm>
            <a:off x="4601958" y="2056091"/>
            <a:ext cx="3032904" cy="615522"/>
            <a:chOff x="4694236" y="2096824"/>
            <a:chExt cx="3093720" cy="627864"/>
          </a:xfrm>
        </p:grpSpPr>
        <p:sp>
          <p:nvSpPr>
            <p:cNvPr id="79" name="Rectangle: Rounded Corners 78">
              <a:extLst>
                <a:ext uri="{FF2B5EF4-FFF2-40B4-BE49-F238E27FC236}">
                  <a16:creationId xmlns:a16="http://schemas.microsoft.com/office/drawing/2014/main" id="{23B7D888-2607-4FFF-BC6C-CBAE27803D8E}"/>
                </a:ext>
              </a:extLst>
            </p:cNvPr>
            <p:cNvSpPr/>
            <p:nvPr/>
          </p:nvSpPr>
          <p:spPr bwMode="auto">
            <a:xfrm>
              <a:off x="4694236" y="2125662"/>
              <a:ext cx="3093720" cy="533400"/>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ACD5813D-2D5A-4F1E-BD7A-5217CAED43E8}"/>
                </a:ext>
              </a:extLst>
            </p:cNvPr>
            <p:cNvSpPr txBox="1"/>
            <p:nvPr/>
          </p:nvSpPr>
          <p:spPr>
            <a:xfrm>
              <a:off x="4807649" y="2096824"/>
              <a:ext cx="536044" cy="627864"/>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1</a:t>
              </a:r>
              <a:endParaRPr lang="en-GB" sz="2353" dirty="0" err="1">
                <a:solidFill>
                  <a:srgbClr val="592C8C"/>
                </a:solidFill>
              </a:endParaRPr>
            </a:p>
          </p:txBody>
        </p:sp>
        <p:sp>
          <p:nvSpPr>
            <p:cNvPr id="81" name="TextBox 80">
              <a:extLst>
                <a:ext uri="{FF2B5EF4-FFF2-40B4-BE49-F238E27FC236}">
                  <a16:creationId xmlns:a16="http://schemas.microsoft.com/office/drawing/2014/main" id="{4864C8B1-4F3C-486A-9379-28166C4D90F3}"/>
                </a:ext>
              </a:extLst>
            </p:cNvPr>
            <p:cNvSpPr txBox="1"/>
            <p:nvPr/>
          </p:nvSpPr>
          <p:spPr>
            <a:xfrm>
              <a:off x="7098965" y="2096824"/>
              <a:ext cx="498237"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a:t>
              </a:r>
              <a:endParaRPr lang="en-GB" sz="2353" dirty="0" err="1">
                <a:solidFill>
                  <a:srgbClr val="008272"/>
                </a:solidFill>
              </a:endParaRPr>
            </a:p>
          </p:txBody>
        </p:sp>
      </p:grpSp>
      <mc:AlternateContent xmlns:mc="http://schemas.openxmlformats.org/markup-compatibility/2006" xmlns:a14="http://schemas.microsoft.com/office/drawing/2010/main">
        <mc:Choice Requires="a14">
          <p:sp>
            <p:nvSpPr>
              <p:cNvPr id="82" name="Text Placeholder 1">
                <a:extLst>
                  <a:ext uri="{FF2B5EF4-FFF2-40B4-BE49-F238E27FC236}">
                    <a16:creationId xmlns:a16="http://schemas.microsoft.com/office/drawing/2014/main" id="{61247FD5-50EE-49E3-AD03-32A9BC468EC7}"/>
                  </a:ext>
                </a:extLst>
              </p:cNvPr>
              <p:cNvSpPr txBox="1">
                <a:spLocks/>
              </p:cNvSpPr>
              <p:nvPr/>
            </p:nvSpPr>
            <p:spPr>
              <a:xfrm>
                <a:off x="3944147" y="3214316"/>
                <a:ext cx="4348526" cy="117685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error = </a:t>
                </a:r>
                <a14:m>
                  <m:oMath xmlns:m="http://schemas.openxmlformats.org/officeDocument/2006/math">
                    <m:f>
                      <m:fPr>
                        <m:ctrlPr>
                          <a:rPr lang="en-US" sz="2745" i="1">
                            <a:latin typeface="Cambria Math" panose="02040503050406030204" pitchFamily="18" charset="0"/>
                          </a:rPr>
                        </m:ctrlPr>
                      </m:fPr>
                      <m:num>
                        <m:r>
                          <a:rPr lang="en-US" sz="2745" i="1">
                            <a:latin typeface="Cambria Math" panose="02040503050406030204" pitchFamily="18" charset="0"/>
                          </a:rPr>
                          <m:t>1</m:t>
                        </m:r>
                      </m:num>
                      <m:den>
                        <m:r>
                          <a:rPr lang="en-US" sz="2745" i="1">
                            <a:latin typeface="Cambria Math" panose="02040503050406030204" pitchFamily="18" charset="0"/>
                          </a:rPr>
                          <m:t>𝑛</m:t>
                        </m:r>
                      </m:den>
                    </m:f>
                    <m:nary>
                      <m:naryPr>
                        <m:chr m:val="∑"/>
                        <m:limLoc m:val="undOvr"/>
                        <m:grow m:val="on"/>
                        <m:ctrlPr>
                          <a:rPr lang="en-US" sz="2745" i="1">
                            <a:latin typeface="Cambria Math" panose="02040503050406030204" pitchFamily="18" charset="0"/>
                          </a:rPr>
                        </m:ctrlPr>
                      </m:naryPr>
                      <m:sub>
                        <m:r>
                          <a:rPr lang="en-US" sz="2745" i="1">
                            <a:latin typeface="Cambria Math" panose="02040503050406030204" pitchFamily="18" charset="0"/>
                          </a:rPr>
                          <m:t>𝑖</m:t>
                        </m:r>
                        <m:r>
                          <a:rPr lang="en-US" sz="2745" i="1">
                            <a:latin typeface="Cambria Math" panose="02040503050406030204" pitchFamily="18" charset="0"/>
                          </a:rPr>
                          <m:t>=1</m:t>
                        </m:r>
                      </m:sub>
                      <m:sup>
                        <m:r>
                          <a:rPr lang="en-US" sz="2745" i="1">
                            <a:latin typeface="Cambria Math" panose="02040503050406030204" pitchFamily="18" charset="0"/>
                          </a:rPr>
                          <m:t>𝑛</m:t>
                        </m:r>
                      </m:sup>
                      <m:e>
                        <m:sSup>
                          <m:sSupPr>
                            <m:ctrlPr>
                              <a:rPr lang="en-US" sz="2745" i="1">
                                <a:latin typeface="Cambria Math" panose="02040503050406030204" pitchFamily="18" charset="0"/>
                              </a:rPr>
                            </m:ctrlPr>
                          </m:sSupPr>
                          <m:e>
                            <m:d>
                              <m:dPr>
                                <m:ctrlPr>
                                  <a:rPr lang="en-US" sz="2745" i="1">
                                    <a:latin typeface="Cambria Math" panose="02040503050406030204" pitchFamily="18" charset="0"/>
                                  </a:rPr>
                                </m:ctrlPr>
                              </m:dPr>
                              <m:e>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𝑗</m:t>
                                    </m:r>
                                  </m:sub>
                                </m:sSub>
                                <m:r>
                                  <a:rPr lang="en-US" sz="2745" i="1">
                                    <a:latin typeface="Cambria Math" panose="02040503050406030204" pitchFamily="18" charset="0"/>
                                  </a:rPr>
                                  <m:t>−</m:t>
                                </m:r>
                                <m:sSub>
                                  <m:sSubPr>
                                    <m:ctrlPr>
                                      <a:rPr lang="en-US" sz="2745" i="1">
                                        <a:latin typeface="Cambria Math" panose="02040503050406030204" pitchFamily="18" charset="0"/>
                                      </a:rPr>
                                    </m:ctrlPr>
                                  </m:sSubPr>
                                  <m:e>
                                    <m:r>
                                      <a:rPr lang="en-US" sz="2745" i="1">
                                        <a:latin typeface="Cambria Math" panose="02040503050406030204" pitchFamily="18" charset="0"/>
                                      </a:rPr>
                                      <m:t>𝑝</m:t>
                                    </m:r>
                                  </m:e>
                                  <m:sub>
                                    <m:r>
                                      <a:rPr lang="en-US" sz="2745" i="1">
                                        <a:latin typeface="Cambria Math" panose="02040503050406030204" pitchFamily="18" charset="0"/>
                                      </a:rPr>
                                      <m:t>𝑗</m:t>
                                    </m:r>
                                  </m:sub>
                                </m:sSub>
                              </m:e>
                            </m:d>
                          </m:e>
                          <m:sup>
                            <m:r>
                              <a:rPr lang="en-US" sz="2745" i="1">
                                <a:latin typeface="Cambria Math" panose="02040503050406030204" pitchFamily="18" charset="0"/>
                              </a:rPr>
                              <m:t>2</m:t>
                            </m:r>
                          </m:sup>
                        </m:sSup>
                      </m:e>
                    </m:nary>
                  </m:oMath>
                </a14:m>
                <a:r>
                  <a:rPr lang="en-US" sz="2745" dirty="0"/>
                  <a:t> </a:t>
                </a:r>
              </a:p>
            </p:txBody>
          </p:sp>
        </mc:Choice>
        <mc:Fallback xmlns="">
          <p:sp>
            <p:nvSpPr>
              <p:cNvPr id="82" name="Text Placeholder 1">
                <a:extLst>
                  <a:ext uri="{FF2B5EF4-FFF2-40B4-BE49-F238E27FC236}">
                    <a16:creationId xmlns:a16="http://schemas.microsoft.com/office/drawing/2014/main" id="{61247FD5-50EE-49E3-AD03-32A9BC468EC7}"/>
                  </a:ext>
                </a:extLst>
              </p:cNvPr>
              <p:cNvSpPr txBox="1">
                <a:spLocks noRot="1" noChangeAspect="1" noMove="1" noResize="1" noEditPoints="1" noAdjustHandles="1" noChangeArrowheads="1" noChangeShapeType="1" noTextEdit="1"/>
              </p:cNvSpPr>
              <p:nvPr/>
            </p:nvSpPr>
            <p:spPr>
              <a:xfrm>
                <a:off x="3944147" y="3214316"/>
                <a:ext cx="4348526" cy="1176859"/>
              </a:xfrm>
              <a:prstGeom prst="rect">
                <a:avLst/>
              </a:prstGeom>
              <a:blipFill>
                <a:blip r:embed="rId3"/>
                <a:stretch>
                  <a:fillRect/>
                </a:stretch>
              </a:blipFill>
            </p:spPr>
            <p:txBody>
              <a:bodyPr/>
              <a:lstStyle/>
              <a:p>
                <a:r>
                  <a:rPr lang="en-GB">
                    <a:noFill/>
                  </a:rPr>
                  <a:t> </a:t>
                </a:r>
              </a:p>
            </p:txBody>
          </p:sp>
        </mc:Fallback>
      </mc:AlternateContent>
      <p:sp>
        <p:nvSpPr>
          <p:cNvPr id="16" name="Title 3">
            <a:extLst>
              <a:ext uri="{FF2B5EF4-FFF2-40B4-BE49-F238E27FC236}">
                <a16:creationId xmlns:a16="http://schemas.microsoft.com/office/drawing/2014/main" id="{E95334CA-F6EE-4B4E-AFD1-31D8641D59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LOSS </a:t>
            </a:r>
            <a:r>
              <a:rPr lang="es-ES" sz="4800" dirty="0">
                <a:solidFill>
                  <a:srgbClr val="00DBFF"/>
                </a:solidFill>
              </a:rPr>
              <a:t>FUNCTION</a:t>
            </a:r>
          </a:p>
        </p:txBody>
      </p:sp>
    </p:spTree>
    <p:extLst>
      <p:ext uri="{BB962C8B-B14F-4D97-AF65-F5344CB8AC3E}">
        <p14:creationId xmlns:p14="http://schemas.microsoft.com/office/powerpoint/2010/main" val="24475507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1019019"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grpSp>
        <p:nvGrpSpPr>
          <p:cNvPr id="7" name="Group 6">
            <a:extLst>
              <a:ext uri="{FF2B5EF4-FFF2-40B4-BE49-F238E27FC236}">
                <a16:creationId xmlns:a16="http://schemas.microsoft.com/office/drawing/2014/main" id="{54989817-17F6-428B-90EF-FC3FFED11E5C}"/>
              </a:ext>
            </a:extLst>
          </p:cNvPr>
          <p:cNvGrpSpPr/>
          <p:nvPr/>
        </p:nvGrpSpPr>
        <p:grpSpPr>
          <a:xfrm>
            <a:off x="4601958" y="2056091"/>
            <a:ext cx="3032904" cy="615522"/>
            <a:chOff x="4694236" y="2096824"/>
            <a:chExt cx="3093720" cy="627864"/>
          </a:xfrm>
        </p:grpSpPr>
        <p:sp>
          <p:nvSpPr>
            <p:cNvPr id="79" name="Rectangle: Rounded Corners 78">
              <a:extLst>
                <a:ext uri="{FF2B5EF4-FFF2-40B4-BE49-F238E27FC236}">
                  <a16:creationId xmlns:a16="http://schemas.microsoft.com/office/drawing/2014/main" id="{23B7D888-2607-4FFF-BC6C-CBAE27803D8E}"/>
                </a:ext>
              </a:extLst>
            </p:cNvPr>
            <p:cNvSpPr/>
            <p:nvPr/>
          </p:nvSpPr>
          <p:spPr bwMode="auto">
            <a:xfrm>
              <a:off x="4694236" y="2125662"/>
              <a:ext cx="3093720" cy="533400"/>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ACD5813D-2D5A-4F1E-BD7A-5217CAED43E8}"/>
                </a:ext>
              </a:extLst>
            </p:cNvPr>
            <p:cNvSpPr txBox="1"/>
            <p:nvPr/>
          </p:nvSpPr>
          <p:spPr>
            <a:xfrm>
              <a:off x="4807649" y="2096824"/>
              <a:ext cx="536044" cy="627864"/>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1</a:t>
              </a:r>
              <a:endParaRPr lang="en-GB" sz="2353" dirty="0" err="1">
                <a:solidFill>
                  <a:srgbClr val="592C8C"/>
                </a:solidFill>
              </a:endParaRPr>
            </a:p>
          </p:txBody>
        </p:sp>
        <p:sp>
          <p:nvSpPr>
            <p:cNvPr id="81" name="TextBox 80">
              <a:extLst>
                <a:ext uri="{FF2B5EF4-FFF2-40B4-BE49-F238E27FC236}">
                  <a16:creationId xmlns:a16="http://schemas.microsoft.com/office/drawing/2014/main" id="{4864C8B1-4F3C-486A-9379-28166C4D90F3}"/>
                </a:ext>
              </a:extLst>
            </p:cNvPr>
            <p:cNvSpPr txBox="1"/>
            <p:nvPr/>
          </p:nvSpPr>
          <p:spPr>
            <a:xfrm>
              <a:off x="7098965" y="2096824"/>
              <a:ext cx="498237"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a:t>
              </a:r>
              <a:endParaRPr lang="en-GB" sz="2353" dirty="0" err="1">
                <a:solidFill>
                  <a:srgbClr val="008272"/>
                </a:solidFill>
              </a:endParaRPr>
            </a:p>
          </p:txBody>
        </p:sp>
      </p:grpSp>
      <mc:AlternateContent xmlns:mc="http://schemas.openxmlformats.org/markup-compatibility/2006" xmlns:a14="http://schemas.microsoft.com/office/drawing/2010/main">
        <mc:Choice Requires="a14">
          <p:sp>
            <p:nvSpPr>
              <p:cNvPr id="82" name="Text Placeholder 1">
                <a:extLst>
                  <a:ext uri="{FF2B5EF4-FFF2-40B4-BE49-F238E27FC236}">
                    <a16:creationId xmlns:a16="http://schemas.microsoft.com/office/drawing/2014/main" id="{61247FD5-50EE-49E3-AD03-32A9BC468EC7}"/>
                  </a:ext>
                </a:extLst>
              </p:cNvPr>
              <p:cNvSpPr txBox="1">
                <a:spLocks/>
              </p:cNvSpPr>
              <p:nvPr/>
            </p:nvSpPr>
            <p:spPr>
              <a:xfrm>
                <a:off x="3944146" y="3214316"/>
                <a:ext cx="6997915" cy="121849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Cross Entropy Error = </a:t>
                </a:r>
                <a14:m>
                  <m:oMath xmlns:m="http://schemas.openxmlformats.org/officeDocument/2006/math">
                    <m:r>
                      <a:rPr lang="es-ES" sz="2745" b="0" i="0" smtClean="0">
                        <a:latin typeface="Cambria Math" panose="02040503050406030204" pitchFamily="18" charset="0"/>
                      </a:rPr>
                      <m:t>−</m:t>
                    </m:r>
                    <m:nary>
                      <m:naryPr>
                        <m:chr m:val="∑"/>
                        <m:limLoc m:val="undOvr"/>
                        <m:grow m:val="on"/>
                        <m:ctrlPr>
                          <a:rPr lang="en-US" sz="2745" i="1">
                            <a:latin typeface="Cambria Math" panose="02040503050406030204" pitchFamily="18" charset="0"/>
                          </a:rPr>
                        </m:ctrlPr>
                      </m:naryPr>
                      <m:sub>
                        <m:r>
                          <m:rPr>
                            <m:brk/>
                            <m:aln/>
                          </m:rPr>
                          <a:rPr lang="es-ES" sz="2745" b="0" i="1" smtClean="0">
                            <a:latin typeface="Cambria Math" panose="02040503050406030204" pitchFamily="18" charset="0"/>
                          </a:rPr>
                          <m:t>𝑐</m:t>
                        </m:r>
                        <m:r>
                          <a:rPr lang="en-US" sz="2745" i="1">
                            <a:latin typeface="Cambria Math" panose="02040503050406030204" pitchFamily="18" charset="0"/>
                          </a:rPr>
                          <m:t>=1</m:t>
                        </m:r>
                      </m:sub>
                      <m:sup>
                        <m:r>
                          <a:rPr lang="es-ES" sz="2745" b="0" i="1" smtClean="0">
                            <a:latin typeface="Cambria Math" panose="02040503050406030204" pitchFamily="18" charset="0"/>
                          </a:rPr>
                          <m:t>𝑀</m:t>
                        </m:r>
                      </m:sup>
                      <m:e>
                        <m:sSup>
                          <m:sSupPr>
                            <m:ctrlPr>
                              <a:rPr lang="en-US" sz="2745" i="1" smtClean="0">
                                <a:latin typeface="Cambria Math" panose="02040503050406030204" pitchFamily="18" charset="0"/>
                              </a:rPr>
                            </m:ctrlPr>
                          </m:sSupPr>
                          <m:e>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s-ES" sz="2745" i="1">
                                    <a:latin typeface="Cambria Math" panose="02040503050406030204" pitchFamily="18" charset="0"/>
                                  </a:rPr>
                                  <m:t>0,</m:t>
                                </m:r>
                                <m:r>
                                  <a:rPr lang="es-ES" sz="2745" i="1">
                                    <a:latin typeface="Cambria Math" panose="02040503050406030204" pitchFamily="18" charset="0"/>
                                  </a:rPr>
                                  <m:t>𝑐</m:t>
                                </m:r>
                              </m:sub>
                            </m:sSub>
                            <m:func>
                              <m:funcPr>
                                <m:ctrlPr>
                                  <a:rPr lang="es-ES" sz="2745" b="0" i="1" smtClean="0">
                                    <a:latin typeface="Cambria Math" panose="02040503050406030204" pitchFamily="18" charset="0"/>
                                  </a:rPr>
                                </m:ctrlPr>
                              </m:funcPr>
                              <m:fName>
                                <m:r>
                                  <m:rPr>
                                    <m:sty m:val="p"/>
                                  </m:rPr>
                                  <a:rPr lang="es-ES" sz="2745" b="0" i="0" smtClean="0">
                                    <a:latin typeface="Cambria Math" panose="02040503050406030204" pitchFamily="18" charset="0"/>
                                  </a:rPr>
                                  <m:t>log</m:t>
                                </m:r>
                              </m:fName>
                              <m:e>
                                <m:d>
                                  <m:dPr>
                                    <m:ctrlPr>
                                      <a:rPr lang="es-ES" sz="2745" b="0" i="1" smtClean="0">
                                        <a:latin typeface="Cambria Math" panose="02040503050406030204" pitchFamily="18" charset="0"/>
                                      </a:rPr>
                                    </m:ctrlPr>
                                  </m:dPr>
                                  <m:e>
                                    <m:sSub>
                                      <m:sSubPr>
                                        <m:ctrlPr>
                                          <a:rPr lang="en-US" sz="2745" i="1">
                                            <a:latin typeface="Cambria Math" panose="02040503050406030204" pitchFamily="18" charset="0"/>
                                          </a:rPr>
                                        </m:ctrlPr>
                                      </m:sSubPr>
                                      <m:e>
                                        <m:r>
                                          <a:rPr lang="es-ES" sz="2745" b="0" i="1" smtClean="0">
                                            <a:latin typeface="Cambria Math" panose="02040503050406030204" pitchFamily="18" charset="0"/>
                                          </a:rPr>
                                          <m:t>𝑝</m:t>
                                        </m:r>
                                      </m:e>
                                      <m:sub>
                                        <m:r>
                                          <a:rPr lang="es-ES" sz="2745" i="1">
                                            <a:latin typeface="Cambria Math" panose="02040503050406030204" pitchFamily="18" charset="0"/>
                                          </a:rPr>
                                          <m:t>0,</m:t>
                                        </m:r>
                                        <m:r>
                                          <a:rPr lang="es-ES" sz="2745" i="1">
                                            <a:latin typeface="Cambria Math" panose="02040503050406030204" pitchFamily="18" charset="0"/>
                                          </a:rPr>
                                          <m:t>𝑐</m:t>
                                        </m:r>
                                      </m:sub>
                                    </m:sSub>
                                  </m:e>
                                </m:d>
                              </m:e>
                            </m:func>
                          </m:e>
                          <m:sup/>
                        </m:sSup>
                      </m:e>
                    </m:nary>
                  </m:oMath>
                </a14:m>
                <a:endParaRPr lang="es-ES" sz="2745" dirty="0"/>
              </a:p>
            </p:txBody>
          </p:sp>
        </mc:Choice>
        <mc:Fallback xmlns="">
          <p:sp>
            <p:nvSpPr>
              <p:cNvPr id="82" name="Text Placeholder 1">
                <a:extLst>
                  <a:ext uri="{FF2B5EF4-FFF2-40B4-BE49-F238E27FC236}">
                    <a16:creationId xmlns:a16="http://schemas.microsoft.com/office/drawing/2014/main" id="{61247FD5-50EE-49E3-AD03-32A9BC468EC7}"/>
                  </a:ext>
                </a:extLst>
              </p:cNvPr>
              <p:cNvSpPr txBox="1">
                <a:spLocks noRot="1" noChangeAspect="1" noMove="1" noResize="1" noEditPoints="1" noAdjustHandles="1" noChangeArrowheads="1" noChangeShapeType="1" noTextEdit="1"/>
              </p:cNvSpPr>
              <p:nvPr/>
            </p:nvSpPr>
            <p:spPr>
              <a:xfrm>
                <a:off x="3944146" y="3214316"/>
                <a:ext cx="6997915" cy="1218498"/>
              </a:xfrm>
              <a:prstGeom prst="rect">
                <a:avLst/>
              </a:prstGeom>
              <a:blipFill>
                <a:blip r:embed="rId3"/>
                <a:stretch>
                  <a:fillRect/>
                </a:stretch>
              </a:blipFill>
            </p:spPr>
            <p:txBody>
              <a:bodyPr/>
              <a:lstStyle/>
              <a:p>
                <a:r>
                  <a:rPr lang="en-GB">
                    <a:noFill/>
                  </a:rPr>
                  <a:t> </a:t>
                </a:r>
              </a:p>
            </p:txBody>
          </p:sp>
        </mc:Fallback>
      </mc:AlternateContent>
      <p:sp>
        <p:nvSpPr>
          <p:cNvPr id="16" name="Title 3">
            <a:extLst>
              <a:ext uri="{FF2B5EF4-FFF2-40B4-BE49-F238E27FC236}">
                <a16:creationId xmlns:a16="http://schemas.microsoft.com/office/drawing/2014/main" id="{E95334CA-F6EE-4B4E-AFD1-31D8641D59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LOSS </a:t>
            </a:r>
            <a:r>
              <a:rPr lang="es-ES" sz="4800" dirty="0">
                <a:solidFill>
                  <a:srgbClr val="00DBFF"/>
                </a:solidFill>
              </a:rPr>
              <a:t>FUNCTION</a:t>
            </a:r>
          </a:p>
        </p:txBody>
      </p:sp>
      <p:sp>
        <p:nvSpPr>
          <p:cNvPr id="3" name="Rectangle 2">
            <a:extLst>
              <a:ext uri="{FF2B5EF4-FFF2-40B4-BE49-F238E27FC236}">
                <a16:creationId xmlns:a16="http://schemas.microsoft.com/office/drawing/2014/main" id="{6F997B0E-D56A-46D2-A832-269C1FDAFA4F}"/>
              </a:ext>
            </a:extLst>
          </p:cNvPr>
          <p:cNvSpPr/>
          <p:nvPr/>
        </p:nvSpPr>
        <p:spPr>
          <a:xfrm>
            <a:off x="5509956" y="4499201"/>
            <a:ext cx="3663182" cy="399468"/>
          </a:xfrm>
          <a:prstGeom prst="rect">
            <a:avLst/>
          </a:prstGeom>
        </p:spPr>
        <p:txBody>
          <a:bodyPr wrap="none">
            <a:spAutoFit/>
          </a:bodyPr>
          <a:lstStyle/>
          <a:p>
            <a:pPr>
              <a:lnSpc>
                <a:spcPct val="120000"/>
              </a:lnSpc>
            </a:pPr>
            <a:r>
              <a:rPr lang="en-US" dirty="0"/>
              <a:t>Binary: −(y*log(p) + (1−y)*log(1−p)) </a:t>
            </a:r>
          </a:p>
        </p:txBody>
      </p:sp>
    </p:spTree>
    <p:extLst>
      <p:ext uri="{BB962C8B-B14F-4D97-AF65-F5344CB8AC3E}">
        <p14:creationId xmlns:p14="http://schemas.microsoft.com/office/powerpoint/2010/main" val="5512212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FFAF5BBD-2031-4603-AF6F-1C8DDB5B2B87}"/>
              </a:ext>
            </a:extLst>
          </p:cNvPr>
          <p:cNvPicPr>
            <a:picLocks noChangeAspect="1"/>
          </p:cNvPicPr>
          <p:nvPr/>
        </p:nvPicPr>
        <p:blipFill>
          <a:blip r:embed="rId3"/>
          <a:stretch>
            <a:fillRect/>
          </a:stretch>
        </p:blipFill>
        <p:spPr>
          <a:xfrm>
            <a:off x="386608" y="5136427"/>
            <a:ext cx="1283181" cy="1045829"/>
          </a:xfrm>
          <a:prstGeom prst="rect">
            <a:avLst/>
          </a:prstGeom>
        </p:spPr>
      </p:pic>
      <p:sp>
        <p:nvSpPr>
          <p:cNvPr id="74" name="Text Placeholder 1">
            <a:extLst>
              <a:ext uri="{FF2B5EF4-FFF2-40B4-BE49-F238E27FC236}">
                <a16:creationId xmlns:a16="http://schemas.microsoft.com/office/drawing/2014/main" id="{40FD8964-5182-4CA1-8822-F6893E5C2AB9}"/>
              </a:ext>
            </a:extLst>
          </p:cNvPr>
          <p:cNvSpPr txBox="1">
            <a:spLocks/>
          </p:cNvSpPr>
          <p:nvPr/>
        </p:nvSpPr>
        <p:spPr>
          <a:xfrm>
            <a:off x="-80393" y="6182256"/>
            <a:ext cx="221718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Training Data</a:t>
            </a:r>
          </a:p>
        </p:txBody>
      </p:sp>
      <p:cxnSp>
        <p:nvCxnSpPr>
          <p:cNvPr id="76" name="Straight Arrow Connector 75">
            <a:extLst>
              <a:ext uri="{FF2B5EF4-FFF2-40B4-BE49-F238E27FC236}">
                <a16:creationId xmlns:a16="http://schemas.microsoft.com/office/drawing/2014/main" id="{D3550BAF-F0AD-4196-A66C-0DCDCF7C67F0}"/>
              </a:ext>
            </a:extLst>
          </p:cNvPr>
          <p:cNvCxnSpPr>
            <a:cxnSpLocks/>
            <a:stCxn id="73" idx="0"/>
            <a:endCxn id="2" idx="1"/>
          </p:cNvCxnSpPr>
          <p:nvPr/>
        </p:nvCxnSpPr>
        <p:spPr>
          <a:xfrm rot="5400000" flipH="1" flipV="1">
            <a:off x="264256" y="3861511"/>
            <a:ext cx="2038859" cy="510975"/>
          </a:xfrm>
          <a:prstGeom prst="bentConnector2">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2B5D0DEC-76A4-48AF-848F-856EA3E931F9}"/>
              </a:ext>
            </a:extLst>
          </p:cNvPr>
          <p:cNvGrpSpPr/>
          <p:nvPr/>
        </p:nvGrpSpPr>
        <p:grpSpPr>
          <a:xfrm>
            <a:off x="1837982" y="1785554"/>
            <a:ext cx="4780932" cy="615522"/>
            <a:chOff x="3475037" y="1573998"/>
            <a:chExt cx="4876800" cy="627864"/>
          </a:xfrm>
        </p:grpSpPr>
        <p:sp>
          <p:nvSpPr>
            <p:cNvPr id="7" name="Rectangle 6">
              <a:extLst>
                <a:ext uri="{FF2B5EF4-FFF2-40B4-BE49-F238E27FC236}">
                  <a16:creationId xmlns:a16="http://schemas.microsoft.com/office/drawing/2014/main" id="{9E11A902-CE18-4E24-AEE1-167F8BAC4E7E}"/>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04F3748-FD35-4792-8651-FA853D39EEC0}"/>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E6C6CBED-DDAF-425D-9394-E5D579673413}"/>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5C4AE8B-7A29-4C32-B9E0-173311DAD869}"/>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1D5CAB8-A9BE-4D98-A012-D65BD3BBE948}"/>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CDD3FAE-A102-4B95-80A2-2BE55AC27833}"/>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22CAF76-A925-4C7E-9C5F-29DFC7BCE84F}"/>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35F026B8-AE9C-4546-A9D3-23DE49BF2102}"/>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4623AB5C-DF39-4738-BBD1-3EB132590A51}"/>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35E6E76-0BDB-454F-93A3-2467C233E322}"/>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92C249F3-8962-4AE6-ABF8-81D6DDCDD5ED}"/>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39B0CBE3-472E-47F5-903E-C80015EA373D}"/>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22E6C8A2-1B3B-4CE5-8F29-2202BD148A0B}"/>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EF99C0D-E846-4BBB-8DDE-25580C5C2372}"/>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9D236C10-84D6-49AF-8793-6D4543C4383F}"/>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2" name="TextBox 21">
              <a:extLst>
                <a:ext uri="{FF2B5EF4-FFF2-40B4-BE49-F238E27FC236}">
                  <a16:creationId xmlns:a16="http://schemas.microsoft.com/office/drawing/2014/main" id="{EB7E9FC5-220E-4305-B17C-D795B4FE0438}"/>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4" name="Rectangle 23">
            <a:extLst>
              <a:ext uri="{FF2B5EF4-FFF2-40B4-BE49-F238E27FC236}">
                <a16:creationId xmlns:a16="http://schemas.microsoft.com/office/drawing/2014/main" id="{DDB58A31-0743-488A-8F19-79BCBBB6E641}"/>
              </a:ext>
            </a:extLst>
          </p:cNvPr>
          <p:cNvSpPr/>
          <p:nvPr/>
        </p:nvSpPr>
        <p:spPr bwMode="auto">
          <a:xfrm>
            <a:off x="1837982" y="2364032"/>
            <a:ext cx="298808" cy="298808"/>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D2FF2C35-44C4-449A-A00F-41985F0317DD}"/>
              </a:ext>
            </a:extLst>
          </p:cNvPr>
          <p:cNvSpPr/>
          <p:nvPr/>
        </p:nvSpPr>
        <p:spPr bwMode="auto">
          <a:xfrm>
            <a:off x="2136791" y="2364032"/>
            <a:ext cx="298808" cy="298808"/>
          </a:xfrm>
          <a:prstGeom prst="rect">
            <a:avLst/>
          </a:prstGeom>
          <a:solidFill>
            <a:schemeClr val="accent5">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AFC6F53B-229D-493E-A81E-0A83F5E50D42}"/>
              </a:ext>
            </a:extLst>
          </p:cNvPr>
          <p:cNvSpPr/>
          <p:nvPr/>
        </p:nvSpPr>
        <p:spPr bwMode="auto">
          <a:xfrm>
            <a:off x="2435599" y="2364032"/>
            <a:ext cx="298808" cy="298808"/>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C163AC3B-A684-403D-BDEE-68124C62643E}"/>
              </a:ext>
            </a:extLst>
          </p:cNvPr>
          <p:cNvSpPr/>
          <p:nvPr/>
        </p:nvSpPr>
        <p:spPr bwMode="auto">
          <a:xfrm>
            <a:off x="2734407" y="2364032"/>
            <a:ext cx="298808" cy="298808"/>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297FDDEE-4492-44E2-B61C-990BE0ECAE4E}"/>
              </a:ext>
            </a:extLst>
          </p:cNvPr>
          <p:cNvSpPr/>
          <p:nvPr/>
        </p:nvSpPr>
        <p:spPr bwMode="auto">
          <a:xfrm>
            <a:off x="3033214" y="2364032"/>
            <a:ext cx="59761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3FC433E8-77D7-4EE8-89BF-30F91BC059E6}"/>
              </a:ext>
            </a:extLst>
          </p:cNvPr>
          <p:cNvSpPr/>
          <p:nvPr/>
        </p:nvSpPr>
        <p:spPr bwMode="auto">
          <a:xfrm>
            <a:off x="3630832" y="2364032"/>
            <a:ext cx="298808" cy="298808"/>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93EFBCA1-CDC8-445D-9D15-0AD74354C465}"/>
              </a:ext>
            </a:extLst>
          </p:cNvPr>
          <p:cNvSpPr/>
          <p:nvPr/>
        </p:nvSpPr>
        <p:spPr bwMode="auto">
          <a:xfrm>
            <a:off x="3929640" y="2364032"/>
            <a:ext cx="298808" cy="298808"/>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7A9DAA96-E407-4CC2-9E34-106166179452}"/>
              </a:ext>
            </a:extLst>
          </p:cNvPr>
          <p:cNvSpPr/>
          <p:nvPr/>
        </p:nvSpPr>
        <p:spPr bwMode="auto">
          <a:xfrm>
            <a:off x="4228448" y="2365037"/>
            <a:ext cx="298808" cy="298808"/>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D6115B7E-8F03-4B61-BCDE-B2BBE648D070}"/>
              </a:ext>
            </a:extLst>
          </p:cNvPr>
          <p:cNvSpPr/>
          <p:nvPr/>
        </p:nvSpPr>
        <p:spPr bwMode="auto">
          <a:xfrm>
            <a:off x="4527257" y="2365037"/>
            <a:ext cx="29880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25161307-91F6-4687-BF2F-B1A01351D06A}"/>
              </a:ext>
            </a:extLst>
          </p:cNvPr>
          <p:cNvSpPr/>
          <p:nvPr/>
        </p:nvSpPr>
        <p:spPr bwMode="auto">
          <a:xfrm>
            <a:off x="4826065" y="2365037"/>
            <a:ext cx="298808" cy="298808"/>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6581C9FC-03A6-4F35-A536-763B7D490A6C}"/>
              </a:ext>
            </a:extLst>
          </p:cNvPr>
          <p:cNvSpPr/>
          <p:nvPr/>
        </p:nvSpPr>
        <p:spPr bwMode="auto">
          <a:xfrm>
            <a:off x="5124873" y="2365037"/>
            <a:ext cx="298808" cy="298808"/>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F14187F-148C-4075-96E5-FDD67F31C017}"/>
              </a:ext>
            </a:extLst>
          </p:cNvPr>
          <p:cNvSpPr/>
          <p:nvPr/>
        </p:nvSpPr>
        <p:spPr bwMode="auto">
          <a:xfrm>
            <a:off x="5423681" y="2365037"/>
            <a:ext cx="59761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E6358D6F-E267-43C0-A914-60308FC240C5}"/>
              </a:ext>
            </a:extLst>
          </p:cNvPr>
          <p:cNvSpPr/>
          <p:nvPr/>
        </p:nvSpPr>
        <p:spPr bwMode="auto">
          <a:xfrm>
            <a:off x="6021298" y="2365037"/>
            <a:ext cx="298808" cy="298808"/>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4D011263-4074-4F3D-9173-5CB55B89C16B}"/>
              </a:ext>
            </a:extLst>
          </p:cNvPr>
          <p:cNvSpPr/>
          <p:nvPr/>
        </p:nvSpPr>
        <p:spPr bwMode="auto">
          <a:xfrm>
            <a:off x="6320106" y="2365037"/>
            <a:ext cx="298808" cy="298808"/>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31AE3E43-914D-479A-B07F-AEE78978EBF5}"/>
              </a:ext>
            </a:extLst>
          </p:cNvPr>
          <p:cNvSpPr txBox="1"/>
          <p:nvPr/>
        </p:nvSpPr>
        <p:spPr>
          <a:xfrm>
            <a:off x="5423681" y="2159065"/>
            <a:ext cx="64243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39" name="TextBox 38">
            <a:extLst>
              <a:ext uri="{FF2B5EF4-FFF2-40B4-BE49-F238E27FC236}">
                <a16:creationId xmlns:a16="http://schemas.microsoft.com/office/drawing/2014/main" id="{13772E71-188F-443D-A178-CE3DA0F9EDD0}"/>
              </a:ext>
            </a:extLst>
          </p:cNvPr>
          <p:cNvSpPr txBox="1"/>
          <p:nvPr/>
        </p:nvSpPr>
        <p:spPr>
          <a:xfrm>
            <a:off x="3061540" y="2159065"/>
            <a:ext cx="64243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40" name="Rectangle 39">
            <a:extLst>
              <a:ext uri="{FF2B5EF4-FFF2-40B4-BE49-F238E27FC236}">
                <a16:creationId xmlns:a16="http://schemas.microsoft.com/office/drawing/2014/main" id="{C99D4A69-F5FE-4CEC-B7DB-95790D8BCBFD}"/>
              </a:ext>
            </a:extLst>
          </p:cNvPr>
          <p:cNvSpPr/>
          <p:nvPr/>
        </p:nvSpPr>
        <p:spPr bwMode="auto">
          <a:xfrm>
            <a:off x="1837982" y="2739553"/>
            <a:ext cx="298808" cy="298808"/>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D1CD6307-3379-44A2-A0D8-05824F2D9181}"/>
              </a:ext>
            </a:extLst>
          </p:cNvPr>
          <p:cNvSpPr/>
          <p:nvPr/>
        </p:nvSpPr>
        <p:spPr bwMode="auto">
          <a:xfrm>
            <a:off x="2136791" y="2739553"/>
            <a:ext cx="298808" cy="298808"/>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B2F50B7A-441A-4F5E-AF9A-7C9AC23096C5}"/>
              </a:ext>
            </a:extLst>
          </p:cNvPr>
          <p:cNvSpPr/>
          <p:nvPr/>
        </p:nvSpPr>
        <p:spPr bwMode="auto">
          <a:xfrm>
            <a:off x="2435599" y="2739553"/>
            <a:ext cx="298808" cy="298808"/>
          </a:xfrm>
          <a:prstGeom prst="rect">
            <a:avLst/>
          </a:prstGeom>
          <a:solidFill>
            <a:schemeClr val="tx1">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7343BA46-C77A-4CC9-AA31-D473E75FD08D}"/>
              </a:ext>
            </a:extLst>
          </p:cNvPr>
          <p:cNvSpPr/>
          <p:nvPr/>
        </p:nvSpPr>
        <p:spPr bwMode="auto">
          <a:xfrm>
            <a:off x="2734406" y="2739553"/>
            <a:ext cx="298808" cy="298808"/>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FF4DB03B-4252-489F-98E5-22F322D7A3E6}"/>
              </a:ext>
            </a:extLst>
          </p:cNvPr>
          <p:cNvSpPr/>
          <p:nvPr/>
        </p:nvSpPr>
        <p:spPr bwMode="auto">
          <a:xfrm>
            <a:off x="3033214" y="2739553"/>
            <a:ext cx="59761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7052CA54-F569-4CAF-A391-E3C498CA8007}"/>
              </a:ext>
            </a:extLst>
          </p:cNvPr>
          <p:cNvSpPr/>
          <p:nvPr/>
        </p:nvSpPr>
        <p:spPr bwMode="auto">
          <a:xfrm>
            <a:off x="3630832" y="2739553"/>
            <a:ext cx="298808" cy="298808"/>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D7476E46-BDA6-44C4-850F-F294D6E597BA}"/>
              </a:ext>
            </a:extLst>
          </p:cNvPr>
          <p:cNvSpPr/>
          <p:nvPr/>
        </p:nvSpPr>
        <p:spPr bwMode="auto">
          <a:xfrm>
            <a:off x="3929640" y="2739553"/>
            <a:ext cx="298808" cy="298808"/>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04EC842F-B5FE-4DB6-AC52-370D77C48FA6}"/>
              </a:ext>
            </a:extLst>
          </p:cNvPr>
          <p:cNvSpPr/>
          <p:nvPr/>
        </p:nvSpPr>
        <p:spPr bwMode="auto">
          <a:xfrm>
            <a:off x="4228448" y="2740558"/>
            <a:ext cx="298808" cy="298808"/>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9A3B1BBC-DE28-421A-9DB6-BD67B66E9EE5}"/>
              </a:ext>
            </a:extLst>
          </p:cNvPr>
          <p:cNvSpPr/>
          <p:nvPr/>
        </p:nvSpPr>
        <p:spPr bwMode="auto">
          <a:xfrm>
            <a:off x="4527257" y="2740558"/>
            <a:ext cx="29880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E8EE915-B5D6-47AE-A539-D50455585E16}"/>
              </a:ext>
            </a:extLst>
          </p:cNvPr>
          <p:cNvSpPr/>
          <p:nvPr/>
        </p:nvSpPr>
        <p:spPr bwMode="auto">
          <a:xfrm>
            <a:off x="4826065" y="2740558"/>
            <a:ext cx="298808" cy="298808"/>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8D186F91-6ABA-4C54-90E6-D35BE362A3FB}"/>
              </a:ext>
            </a:extLst>
          </p:cNvPr>
          <p:cNvSpPr/>
          <p:nvPr/>
        </p:nvSpPr>
        <p:spPr bwMode="auto">
          <a:xfrm>
            <a:off x="5124873" y="2740558"/>
            <a:ext cx="298808" cy="298808"/>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4FDEE62F-3028-4470-A7E9-3CADD51697D1}"/>
              </a:ext>
            </a:extLst>
          </p:cNvPr>
          <p:cNvSpPr/>
          <p:nvPr/>
        </p:nvSpPr>
        <p:spPr bwMode="auto">
          <a:xfrm>
            <a:off x="5423681" y="2740558"/>
            <a:ext cx="59761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B4AA9E6A-862B-40C0-8845-D10B736187B7}"/>
              </a:ext>
            </a:extLst>
          </p:cNvPr>
          <p:cNvSpPr/>
          <p:nvPr/>
        </p:nvSpPr>
        <p:spPr bwMode="auto">
          <a:xfrm>
            <a:off x="6021298" y="2740558"/>
            <a:ext cx="298808" cy="298808"/>
          </a:xfrm>
          <a:prstGeom prst="rect">
            <a:avLst/>
          </a:prstGeom>
          <a:solidFill>
            <a:schemeClr val="tx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0367FE36-5B59-48A5-88C8-97A709AE3CD2}"/>
              </a:ext>
            </a:extLst>
          </p:cNvPr>
          <p:cNvSpPr/>
          <p:nvPr/>
        </p:nvSpPr>
        <p:spPr bwMode="auto">
          <a:xfrm>
            <a:off x="6320106" y="2740558"/>
            <a:ext cx="29880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a:extLst>
              <a:ext uri="{FF2B5EF4-FFF2-40B4-BE49-F238E27FC236}">
                <a16:creationId xmlns:a16="http://schemas.microsoft.com/office/drawing/2014/main" id="{94A36995-3E53-4528-B1D9-93F2931D517A}"/>
              </a:ext>
            </a:extLst>
          </p:cNvPr>
          <p:cNvSpPr txBox="1"/>
          <p:nvPr/>
        </p:nvSpPr>
        <p:spPr>
          <a:xfrm>
            <a:off x="5423681" y="2601567"/>
            <a:ext cx="64243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55" name="TextBox 54">
            <a:extLst>
              <a:ext uri="{FF2B5EF4-FFF2-40B4-BE49-F238E27FC236}">
                <a16:creationId xmlns:a16="http://schemas.microsoft.com/office/drawing/2014/main" id="{3988A800-2DBC-4485-B50F-F9F0B91F85A4}"/>
              </a:ext>
            </a:extLst>
          </p:cNvPr>
          <p:cNvSpPr txBox="1"/>
          <p:nvPr/>
        </p:nvSpPr>
        <p:spPr>
          <a:xfrm>
            <a:off x="3061540" y="2601567"/>
            <a:ext cx="64243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nvGrpSpPr>
          <p:cNvPr id="56" name="Group 55">
            <a:extLst>
              <a:ext uri="{FF2B5EF4-FFF2-40B4-BE49-F238E27FC236}">
                <a16:creationId xmlns:a16="http://schemas.microsoft.com/office/drawing/2014/main" id="{B9061EBC-6D37-408E-ADBF-316816679D21}"/>
              </a:ext>
            </a:extLst>
          </p:cNvPr>
          <p:cNvGrpSpPr/>
          <p:nvPr/>
        </p:nvGrpSpPr>
        <p:grpSpPr>
          <a:xfrm>
            <a:off x="1837982" y="3560499"/>
            <a:ext cx="4780932" cy="615522"/>
            <a:chOff x="3475037" y="1573998"/>
            <a:chExt cx="4876800" cy="627864"/>
          </a:xfrm>
        </p:grpSpPr>
        <p:sp>
          <p:nvSpPr>
            <p:cNvPr id="57" name="Rectangle 56">
              <a:extLst>
                <a:ext uri="{FF2B5EF4-FFF2-40B4-BE49-F238E27FC236}">
                  <a16:creationId xmlns:a16="http://schemas.microsoft.com/office/drawing/2014/main" id="{B7FF7206-D04B-4E44-A889-4C6781A70A36}"/>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EFBA5E94-768B-4EAF-AA89-25D06BFEFA87}"/>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8D7CE5D7-CD13-4692-A0BA-A84495B03C7F}"/>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F8B073E7-A560-4A27-A58A-0F0D986293D3}"/>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A29B0656-583C-4F5D-8FE5-6073011E8B55}"/>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a:extLst>
                <a:ext uri="{FF2B5EF4-FFF2-40B4-BE49-F238E27FC236}">
                  <a16:creationId xmlns:a16="http://schemas.microsoft.com/office/drawing/2014/main" id="{F210D392-87E7-4EDE-955E-779AC289E849}"/>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402B9BD1-34D1-4453-859B-35DE70A55E3F}"/>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20AE33F4-BA6A-4393-8977-1D72250DC364}"/>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4997F475-08A5-4DB3-958A-77FC48A3D363}"/>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AC4F74EA-D198-4F29-9E00-9A4C1792FDFD}"/>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4F9298BE-9B7E-49DC-8194-BDDBD0C23503}"/>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9F56DB16-6939-4F34-9E42-3930AAC0FC82}"/>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CE7E53E3-D106-4C36-A696-92E97363E221}"/>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C9D6B75D-823F-494D-BBBE-259795A64066}"/>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43F7B800-00B3-43F9-98AC-2EC296511C2E}"/>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72" name="TextBox 71">
              <a:extLst>
                <a:ext uri="{FF2B5EF4-FFF2-40B4-BE49-F238E27FC236}">
                  <a16:creationId xmlns:a16="http://schemas.microsoft.com/office/drawing/2014/main" id="{87DB7C58-1ECF-471D-90E1-5BFB00F5BEB5}"/>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 name="Rectangle: Rounded Corners 1">
            <a:extLst>
              <a:ext uri="{FF2B5EF4-FFF2-40B4-BE49-F238E27FC236}">
                <a16:creationId xmlns:a16="http://schemas.microsoft.com/office/drawing/2014/main" id="{53637E56-0E39-4DB5-8548-A433CFBC87A2}"/>
              </a:ext>
            </a:extLst>
          </p:cNvPr>
          <p:cNvSpPr/>
          <p:nvPr/>
        </p:nvSpPr>
        <p:spPr bwMode="auto">
          <a:xfrm>
            <a:off x="1539174" y="1785554"/>
            <a:ext cx="5303847" cy="2624027"/>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9A5B7F40-04F2-4778-B1E8-E8931B66D89A}"/>
              </a:ext>
            </a:extLst>
          </p:cNvPr>
          <p:cNvSpPr/>
          <p:nvPr/>
        </p:nvSpPr>
        <p:spPr>
          <a:xfrm>
            <a:off x="4299548" y="3036304"/>
            <a:ext cx="234360" cy="635559"/>
          </a:xfrm>
          <a:prstGeom prst="rect">
            <a:avLst/>
          </a:prstGeom>
        </p:spPr>
        <p:txBody>
          <a:bodyPr wrap="none">
            <a:spAutoFit/>
          </a:bodyPr>
          <a:lstStyle/>
          <a:p>
            <a:r>
              <a:rPr lang="en-US" sz="1765" dirty="0"/>
              <a:t>.</a:t>
            </a:r>
          </a:p>
          <a:p>
            <a:r>
              <a:rPr lang="en-US" sz="1765" dirty="0"/>
              <a:t>.</a:t>
            </a:r>
          </a:p>
        </p:txBody>
      </p:sp>
      <p:grpSp>
        <p:nvGrpSpPr>
          <p:cNvPr id="160" name="Group 159">
            <a:extLst>
              <a:ext uri="{FF2B5EF4-FFF2-40B4-BE49-F238E27FC236}">
                <a16:creationId xmlns:a16="http://schemas.microsoft.com/office/drawing/2014/main" id="{BE0FA94C-FA54-4453-B9F2-1BA08CD93822}"/>
              </a:ext>
            </a:extLst>
          </p:cNvPr>
          <p:cNvGrpSpPr/>
          <p:nvPr/>
        </p:nvGrpSpPr>
        <p:grpSpPr>
          <a:xfrm>
            <a:off x="1028199" y="1785555"/>
            <a:ext cx="5814823" cy="3350873"/>
            <a:chOff x="1048816" y="1820862"/>
            <a:chExt cx="5931422" cy="3418065"/>
          </a:xfrm>
        </p:grpSpPr>
        <p:grpSp>
          <p:nvGrpSpPr>
            <p:cNvPr id="91" name="Group 90">
              <a:extLst>
                <a:ext uri="{FF2B5EF4-FFF2-40B4-BE49-F238E27FC236}">
                  <a16:creationId xmlns:a16="http://schemas.microsoft.com/office/drawing/2014/main" id="{5C5BAFE6-F89D-46E7-A104-8C60E7A92B65}"/>
                </a:ext>
              </a:extLst>
            </p:cNvPr>
            <p:cNvGrpSpPr/>
            <p:nvPr/>
          </p:nvGrpSpPr>
          <p:grpSpPr>
            <a:xfrm>
              <a:off x="1874838" y="1820862"/>
              <a:ext cx="4876800" cy="627864"/>
              <a:chOff x="3475037" y="1573998"/>
              <a:chExt cx="4876800" cy="627864"/>
            </a:xfrm>
          </p:grpSpPr>
          <p:sp>
            <p:nvSpPr>
              <p:cNvPr id="92" name="Rectangle 91">
                <a:extLst>
                  <a:ext uri="{FF2B5EF4-FFF2-40B4-BE49-F238E27FC236}">
                    <a16:creationId xmlns:a16="http://schemas.microsoft.com/office/drawing/2014/main" id="{B7BEC8DC-060C-46BC-A0C4-2FD9FA6142AF}"/>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E7B91237-81E9-49C8-B365-393E96A76EF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8738B2B8-AE7C-48AD-9FA9-E6C40FB26904}"/>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64CB5A41-00CD-4E44-8A19-B6CA52F36C7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C5F73AA5-C8E7-474F-9D8B-52A4A0099C66}"/>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6C47FFAA-BA8A-437E-9E50-6ABE223C3F76}"/>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extLst>
                  <a:ext uri="{FF2B5EF4-FFF2-40B4-BE49-F238E27FC236}">
                    <a16:creationId xmlns:a16="http://schemas.microsoft.com/office/drawing/2014/main" id="{3C8D419B-028C-464E-AC5C-0D14B96BD4DB}"/>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88F04C24-E507-4DDF-AB70-2844750F855E}"/>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4E4EF498-7710-4A96-A2D5-3DF645FAE101}"/>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949BD169-B715-46B5-BADE-4AD520BD7FF4}"/>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62C04A19-DFF0-4EDE-B869-067FAFD94814}"/>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CCC26158-E6FB-4297-8C7F-37D791D3A29D}"/>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91EAEAB9-9A67-4D0D-8C36-604C919AE603}"/>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4559EADE-89AE-4336-B5ED-FF51330FD2EF}"/>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TextBox 105">
                <a:extLst>
                  <a:ext uri="{FF2B5EF4-FFF2-40B4-BE49-F238E27FC236}">
                    <a16:creationId xmlns:a16="http://schemas.microsoft.com/office/drawing/2014/main" id="{315A6D31-438C-4D75-83FD-268F6B94CF24}"/>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07" name="TextBox 106">
                <a:extLst>
                  <a:ext uri="{FF2B5EF4-FFF2-40B4-BE49-F238E27FC236}">
                    <a16:creationId xmlns:a16="http://schemas.microsoft.com/office/drawing/2014/main" id="{DADE4F41-2DDA-4895-AF75-A5D1BAFF99E6}"/>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108" name="Rectangle 107">
              <a:extLst>
                <a:ext uri="{FF2B5EF4-FFF2-40B4-BE49-F238E27FC236}">
                  <a16:creationId xmlns:a16="http://schemas.microsoft.com/office/drawing/2014/main" id="{6C90FC19-B7EE-49FB-B51E-21D615053B62}"/>
                </a:ext>
              </a:extLst>
            </p:cNvPr>
            <p:cNvSpPr/>
            <p:nvPr/>
          </p:nvSpPr>
          <p:spPr bwMode="auto">
            <a:xfrm>
              <a:off x="1874838" y="2410939"/>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FC4A5C4F-2584-4726-8754-5506733B7636}"/>
                </a:ext>
              </a:extLst>
            </p:cNvPr>
            <p:cNvSpPr/>
            <p:nvPr/>
          </p:nvSpPr>
          <p:spPr bwMode="auto">
            <a:xfrm>
              <a:off x="2179638" y="2410939"/>
              <a:ext cx="304800" cy="304800"/>
            </a:xfrm>
            <a:prstGeom prst="rect">
              <a:avLst/>
            </a:prstGeom>
            <a:solidFill>
              <a:schemeClr val="accent5">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9FE636DD-A124-4A85-9BB7-CCB41639CC2E}"/>
                </a:ext>
              </a:extLst>
            </p:cNvPr>
            <p:cNvSpPr/>
            <p:nvPr/>
          </p:nvSpPr>
          <p:spPr bwMode="auto">
            <a:xfrm>
              <a:off x="24844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6C4FBED5-3000-4115-B311-CBE966F20391}"/>
                </a:ext>
              </a:extLst>
            </p:cNvPr>
            <p:cNvSpPr/>
            <p:nvPr/>
          </p:nvSpPr>
          <p:spPr bwMode="auto">
            <a:xfrm>
              <a:off x="2789238" y="2410939"/>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556DC559-F3BB-4C70-9DD5-A257E76FC05F}"/>
                </a:ext>
              </a:extLst>
            </p:cNvPr>
            <p:cNvSpPr/>
            <p:nvPr/>
          </p:nvSpPr>
          <p:spPr bwMode="auto">
            <a:xfrm>
              <a:off x="3094037" y="2410939"/>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9B4F295F-17A2-476C-84A5-EFBD3AE76345}"/>
                </a:ext>
              </a:extLst>
            </p:cNvPr>
            <p:cNvSpPr/>
            <p:nvPr/>
          </p:nvSpPr>
          <p:spPr bwMode="auto">
            <a:xfrm>
              <a:off x="37036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extLst>
                <a:ext uri="{FF2B5EF4-FFF2-40B4-BE49-F238E27FC236}">
                  <a16:creationId xmlns:a16="http://schemas.microsoft.com/office/drawing/2014/main" id="{C37F6C44-838B-4215-BDDE-6E30243016EA}"/>
                </a:ext>
              </a:extLst>
            </p:cNvPr>
            <p:cNvSpPr/>
            <p:nvPr/>
          </p:nvSpPr>
          <p:spPr bwMode="auto">
            <a:xfrm>
              <a:off x="4008438" y="2410939"/>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836646DD-FEE2-4D30-8EB0-F9C9DC60BA9E}"/>
                </a:ext>
              </a:extLst>
            </p:cNvPr>
            <p:cNvSpPr/>
            <p:nvPr/>
          </p:nvSpPr>
          <p:spPr bwMode="auto">
            <a:xfrm>
              <a:off x="4313238" y="2411964"/>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a:extLst>
                <a:ext uri="{FF2B5EF4-FFF2-40B4-BE49-F238E27FC236}">
                  <a16:creationId xmlns:a16="http://schemas.microsoft.com/office/drawing/2014/main" id="{9BD98747-DDD7-4A9C-A0F3-5FA3E2F89A1F}"/>
                </a:ext>
              </a:extLst>
            </p:cNvPr>
            <p:cNvSpPr/>
            <p:nvPr/>
          </p:nvSpPr>
          <p:spPr bwMode="auto">
            <a:xfrm>
              <a:off x="4618038" y="2411964"/>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a:extLst>
                <a:ext uri="{FF2B5EF4-FFF2-40B4-BE49-F238E27FC236}">
                  <a16:creationId xmlns:a16="http://schemas.microsoft.com/office/drawing/2014/main" id="{E84D0BFB-F055-49C4-A3F0-9FF5C50EEC33}"/>
                </a:ext>
              </a:extLst>
            </p:cNvPr>
            <p:cNvSpPr/>
            <p:nvPr/>
          </p:nvSpPr>
          <p:spPr bwMode="auto">
            <a:xfrm>
              <a:off x="4922838" y="2411964"/>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a:extLst>
                <a:ext uri="{FF2B5EF4-FFF2-40B4-BE49-F238E27FC236}">
                  <a16:creationId xmlns:a16="http://schemas.microsoft.com/office/drawing/2014/main" id="{B853949F-2563-40D5-BF18-6DC6DC3A87DF}"/>
                </a:ext>
              </a:extLst>
            </p:cNvPr>
            <p:cNvSpPr/>
            <p:nvPr/>
          </p:nvSpPr>
          <p:spPr bwMode="auto">
            <a:xfrm>
              <a:off x="52276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extLst>
                <a:ext uri="{FF2B5EF4-FFF2-40B4-BE49-F238E27FC236}">
                  <a16:creationId xmlns:a16="http://schemas.microsoft.com/office/drawing/2014/main" id="{F7E20214-4811-4663-8A0C-337608E7FD1E}"/>
                </a:ext>
              </a:extLst>
            </p:cNvPr>
            <p:cNvSpPr/>
            <p:nvPr/>
          </p:nvSpPr>
          <p:spPr bwMode="auto">
            <a:xfrm>
              <a:off x="5532437" y="2411964"/>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2E1CE606-B920-491D-8321-203E428C530C}"/>
                </a:ext>
              </a:extLst>
            </p:cNvPr>
            <p:cNvSpPr/>
            <p:nvPr/>
          </p:nvSpPr>
          <p:spPr bwMode="auto">
            <a:xfrm>
              <a:off x="6142038" y="2411964"/>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ABC15226-550C-4652-8BB6-1E6100D9C9B6}"/>
                </a:ext>
              </a:extLst>
            </p:cNvPr>
            <p:cNvSpPr/>
            <p:nvPr/>
          </p:nvSpPr>
          <p:spPr bwMode="auto">
            <a:xfrm>
              <a:off x="64468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TextBox 121">
              <a:extLst>
                <a:ext uri="{FF2B5EF4-FFF2-40B4-BE49-F238E27FC236}">
                  <a16:creationId xmlns:a16="http://schemas.microsoft.com/office/drawing/2014/main" id="{AFD3B112-4057-4E1D-A87B-5F0C5742865C}"/>
                </a:ext>
              </a:extLst>
            </p:cNvPr>
            <p:cNvSpPr txBox="1"/>
            <p:nvPr/>
          </p:nvSpPr>
          <p:spPr>
            <a:xfrm>
              <a:off x="5532437"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23" name="TextBox 122">
              <a:extLst>
                <a:ext uri="{FF2B5EF4-FFF2-40B4-BE49-F238E27FC236}">
                  <a16:creationId xmlns:a16="http://schemas.microsoft.com/office/drawing/2014/main" id="{22F8514B-37BF-486F-B273-68B6593F8205}"/>
                </a:ext>
              </a:extLst>
            </p:cNvPr>
            <p:cNvSpPr txBox="1"/>
            <p:nvPr/>
          </p:nvSpPr>
          <p:spPr>
            <a:xfrm>
              <a:off x="3122930"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24" name="Rectangle 123">
              <a:extLst>
                <a:ext uri="{FF2B5EF4-FFF2-40B4-BE49-F238E27FC236}">
                  <a16:creationId xmlns:a16="http://schemas.microsoft.com/office/drawing/2014/main" id="{A3F2F39D-98E5-452E-A4AE-AB1CB86B1119}"/>
                </a:ext>
              </a:extLst>
            </p:cNvPr>
            <p:cNvSpPr/>
            <p:nvPr/>
          </p:nvSpPr>
          <p:spPr bwMode="auto">
            <a:xfrm>
              <a:off x="1874838" y="279399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a:extLst>
                <a:ext uri="{FF2B5EF4-FFF2-40B4-BE49-F238E27FC236}">
                  <a16:creationId xmlns:a16="http://schemas.microsoft.com/office/drawing/2014/main" id="{24D32731-067C-4C7C-8120-EA8A60B306D1}"/>
                </a:ext>
              </a:extLst>
            </p:cNvPr>
            <p:cNvSpPr/>
            <p:nvPr/>
          </p:nvSpPr>
          <p:spPr bwMode="auto">
            <a:xfrm>
              <a:off x="2179638" y="2793990"/>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690CAFEF-035E-4498-85FD-334E80FBB224}"/>
                </a:ext>
              </a:extLst>
            </p:cNvPr>
            <p:cNvSpPr/>
            <p:nvPr/>
          </p:nvSpPr>
          <p:spPr bwMode="auto">
            <a:xfrm>
              <a:off x="2484438" y="2793990"/>
              <a:ext cx="304800" cy="304800"/>
            </a:xfrm>
            <a:prstGeom prst="rect">
              <a:avLst/>
            </a:prstGeom>
            <a:solidFill>
              <a:schemeClr val="tx1">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a:extLst>
                <a:ext uri="{FF2B5EF4-FFF2-40B4-BE49-F238E27FC236}">
                  <a16:creationId xmlns:a16="http://schemas.microsoft.com/office/drawing/2014/main" id="{2873625E-4FC4-42A0-8019-CE0BC17FD48B}"/>
                </a:ext>
              </a:extLst>
            </p:cNvPr>
            <p:cNvSpPr/>
            <p:nvPr/>
          </p:nvSpPr>
          <p:spPr bwMode="auto">
            <a:xfrm>
              <a:off x="2789237" y="2793990"/>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a:extLst>
                <a:ext uri="{FF2B5EF4-FFF2-40B4-BE49-F238E27FC236}">
                  <a16:creationId xmlns:a16="http://schemas.microsoft.com/office/drawing/2014/main" id="{E6337F6D-58DC-41F9-9708-D5A4E7D506C3}"/>
                </a:ext>
              </a:extLst>
            </p:cNvPr>
            <p:cNvSpPr/>
            <p:nvPr/>
          </p:nvSpPr>
          <p:spPr bwMode="auto">
            <a:xfrm>
              <a:off x="3094037" y="279399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a:extLst>
                <a:ext uri="{FF2B5EF4-FFF2-40B4-BE49-F238E27FC236}">
                  <a16:creationId xmlns:a16="http://schemas.microsoft.com/office/drawing/2014/main" id="{37467A96-E747-4037-B310-C39A1BD5E987}"/>
                </a:ext>
              </a:extLst>
            </p:cNvPr>
            <p:cNvSpPr/>
            <p:nvPr/>
          </p:nvSpPr>
          <p:spPr bwMode="auto">
            <a:xfrm>
              <a:off x="3703638" y="279399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a:extLst>
                <a:ext uri="{FF2B5EF4-FFF2-40B4-BE49-F238E27FC236}">
                  <a16:creationId xmlns:a16="http://schemas.microsoft.com/office/drawing/2014/main" id="{A1BBC5BC-CF7B-41CB-B43E-649AB8AC4CEF}"/>
                </a:ext>
              </a:extLst>
            </p:cNvPr>
            <p:cNvSpPr/>
            <p:nvPr/>
          </p:nvSpPr>
          <p:spPr bwMode="auto">
            <a:xfrm>
              <a:off x="4008438" y="2793990"/>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3EAEAFE0-E64D-4903-8AF5-F35D5FCF1375}"/>
                </a:ext>
              </a:extLst>
            </p:cNvPr>
            <p:cNvSpPr/>
            <p:nvPr/>
          </p:nvSpPr>
          <p:spPr bwMode="auto">
            <a:xfrm>
              <a:off x="4313238" y="279501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FFF9B6CA-0B05-4382-8A2D-607423D1FE29}"/>
                </a:ext>
              </a:extLst>
            </p:cNvPr>
            <p:cNvSpPr/>
            <p:nvPr/>
          </p:nvSpPr>
          <p:spPr bwMode="auto">
            <a:xfrm>
              <a:off x="46180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a:extLst>
                <a:ext uri="{FF2B5EF4-FFF2-40B4-BE49-F238E27FC236}">
                  <a16:creationId xmlns:a16="http://schemas.microsoft.com/office/drawing/2014/main" id="{26951B63-DFB1-4E9A-993E-61C96EC192AC}"/>
                </a:ext>
              </a:extLst>
            </p:cNvPr>
            <p:cNvSpPr/>
            <p:nvPr/>
          </p:nvSpPr>
          <p:spPr bwMode="auto">
            <a:xfrm>
              <a:off x="4922838" y="279501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a:extLst>
                <a:ext uri="{FF2B5EF4-FFF2-40B4-BE49-F238E27FC236}">
                  <a16:creationId xmlns:a16="http://schemas.microsoft.com/office/drawing/2014/main" id="{F2CD815C-C68B-4B41-B7F2-81B06ECE5B2C}"/>
                </a:ext>
              </a:extLst>
            </p:cNvPr>
            <p:cNvSpPr/>
            <p:nvPr/>
          </p:nvSpPr>
          <p:spPr bwMode="auto">
            <a:xfrm>
              <a:off x="5227638" y="2795015"/>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a:extLst>
                <a:ext uri="{FF2B5EF4-FFF2-40B4-BE49-F238E27FC236}">
                  <a16:creationId xmlns:a16="http://schemas.microsoft.com/office/drawing/2014/main" id="{BB1D9CED-31E2-472D-A5BE-8E4A2F6003BE}"/>
                </a:ext>
              </a:extLst>
            </p:cNvPr>
            <p:cNvSpPr/>
            <p:nvPr/>
          </p:nvSpPr>
          <p:spPr bwMode="auto">
            <a:xfrm>
              <a:off x="5532437" y="279501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Rectangle 135">
              <a:extLst>
                <a:ext uri="{FF2B5EF4-FFF2-40B4-BE49-F238E27FC236}">
                  <a16:creationId xmlns:a16="http://schemas.microsoft.com/office/drawing/2014/main" id="{B1956169-11E9-4F46-B15E-F51B28A53199}"/>
                </a:ext>
              </a:extLst>
            </p:cNvPr>
            <p:cNvSpPr/>
            <p:nvPr/>
          </p:nvSpPr>
          <p:spPr bwMode="auto">
            <a:xfrm>
              <a:off x="6142038" y="2795015"/>
              <a:ext cx="304800" cy="304800"/>
            </a:xfrm>
            <a:prstGeom prst="rect">
              <a:avLst/>
            </a:prstGeom>
            <a:solidFill>
              <a:schemeClr val="tx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a:extLst>
                <a:ext uri="{FF2B5EF4-FFF2-40B4-BE49-F238E27FC236}">
                  <a16:creationId xmlns:a16="http://schemas.microsoft.com/office/drawing/2014/main" id="{F3601CE6-0CBE-4DF1-AD40-FCBF77245294}"/>
                </a:ext>
              </a:extLst>
            </p:cNvPr>
            <p:cNvSpPr/>
            <p:nvPr/>
          </p:nvSpPr>
          <p:spPr bwMode="auto">
            <a:xfrm>
              <a:off x="64468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TextBox 137">
              <a:extLst>
                <a:ext uri="{FF2B5EF4-FFF2-40B4-BE49-F238E27FC236}">
                  <a16:creationId xmlns:a16="http://schemas.microsoft.com/office/drawing/2014/main" id="{27788F8F-6E31-4374-86F0-9FD317242B44}"/>
                </a:ext>
              </a:extLst>
            </p:cNvPr>
            <p:cNvSpPr txBox="1"/>
            <p:nvPr/>
          </p:nvSpPr>
          <p:spPr>
            <a:xfrm>
              <a:off x="5532437"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39" name="TextBox 138">
              <a:extLst>
                <a:ext uri="{FF2B5EF4-FFF2-40B4-BE49-F238E27FC236}">
                  <a16:creationId xmlns:a16="http://schemas.microsoft.com/office/drawing/2014/main" id="{5D1AA423-8404-407A-B5D4-F708FDF5D8D0}"/>
                </a:ext>
              </a:extLst>
            </p:cNvPr>
            <p:cNvSpPr txBox="1"/>
            <p:nvPr/>
          </p:nvSpPr>
          <p:spPr>
            <a:xfrm>
              <a:off x="3122930"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nvGrpSpPr>
            <p:cNvPr id="140" name="Group 139">
              <a:extLst>
                <a:ext uri="{FF2B5EF4-FFF2-40B4-BE49-F238E27FC236}">
                  <a16:creationId xmlns:a16="http://schemas.microsoft.com/office/drawing/2014/main" id="{189917CC-5288-415C-B692-6FD13E8B3C52}"/>
                </a:ext>
              </a:extLst>
            </p:cNvPr>
            <p:cNvGrpSpPr/>
            <p:nvPr/>
          </p:nvGrpSpPr>
          <p:grpSpPr>
            <a:xfrm>
              <a:off x="1874838" y="3631398"/>
              <a:ext cx="4876800" cy="627864"/>
              <a:chOff x="3475037" y="1573998"/>
              <a:chExt cx="4876800" cy="627864"/>
            </a:xfrm>
          </p:grpSpPr>
          <p:sp>
            <p:nvSpPr>
              <p:cNvPr id="141" name="Rectangle 140">
                <a:extLst>
                  <a:ext uri="{FF2B5EF4-FFF2-40B4-BE49-F238E27FC236}">
                    <a16:creationId xmlns:a16="http://schemas.microsoft.com/office/drawing/2014/main" id="{EACB63E8-5E5C-4824-8936-CAAAEA0D2B41}"/>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a:extLst>
                  <a:ext uri="{FF2B5EF4-FFF2-40B4-BE49-F238E27FC236}">
                    <a16:creationId xmlns:a16="http://schemas.microsoft.com/office/drawing/2014/main" id="{B0A109AE-3454-4013-8FF4-5A4D2317607F}"/>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a:extLst>
                  <a:ext uri="{FF2B5EF4-FFF2-40B4-BE49-F238E27FC236}">
                    <a16:creationId xmlns:a16="http://schemas.microsoft.com/office/drawing/2014/main" id="{173B1FE5-F4EF-4280-A318-01FD9906D512}"/>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a:extLst>
                  <a:ext uri="{FF2B5EF4-FFF2-40B4-BE49-F238E27FC236}">
                    <a16:creationId xmlns:a16="http://schemas.microsoft.com/office/drawing/2014/main" id="{7E104F02-E11C-4191-80B2-BC0CB134606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a:extLst>
                  <a:ext uri="{FF2B5EF4-FFF2-40B4-BE49-F238E27FC236}">
                    <a16:creationId xmlns:a16="http://schemas.microsoft.com/office/drawing/2014/main" id="{E1C2B5BD-8655-4345-BA15-D485A792B21C}"/>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56C2804B-E26F-4714-AC63-8EDDF8DA5E14}"/>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a:extLst>
                  <a:ext uri="{FF2B5EF4-FFF2-40B4-BE49-F238E27FC236}">
                    <a16:creationId xmlns:a16="http://schemas.microsoft.com/office/drawing/2014/main" id="{E47AA8D4-7378-4AD5-AC24-90423FD60F40}"/>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79289D55-C577-49CD-947B-3C62BEEE744D}"/>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35CACE88-D7AB-42C6-8A1A-D9A6126749A5}"/>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18BD2EBC-780B-4C4E-BEEE-0684A20758E5}"/>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E9700ABE-C3F0-451A-8DBF-FA60BC9763AB}"/>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D3A2F7DC-EDCB-4256-A3C7-8813A3144109}"/>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Rectangle 152">
                <a:extLst>
                  <a:ext uri="{FF2B5EF4-FFF2-40B4-BE49-F238E27FC236}">
                    <a16:creationId xmlns:a16="http://schemas.microsoft.com/office/drawing/2014/main" id="{117F0E2F-59F5-47D7-AE57-3C41D28BE229}"/>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Rectangle 153">
                <a:extLst>
                  <a:ext uri="{FF2B5EF4-FFF2-40B4-BE49-F238E27FC236}">
                    <a16:creationId xmlns:a16="http://schemas.microsoft.com/office/drawing/2014/main" id="{C76415F4-3ACD-4A5E-88BC-3BB4B1985F0D}"/>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TextBox 154">
                <a:extLst>
                  <a:ext uri="{FF2B5EF4-FFF2-40B4-BE49-F238E27FC236}">
                    <a16:creationId xmlns:a16="http://schemas.microsoft.com/office/drawing/2014/main" id="{5753D36E-42EA-4185-87A1-3E95C0886A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56" name="TextBox 155">
                <a:extLst>
                  <a:ext uri="{FF2B5EF4-FFF2-40B4-BE49-F238E27FC236}">
                    <a16:creationId xmlns:a16="http://schemas.microsoft.com/office/drawing/2014/main" id="{1162B869-BE59-45E3-90A2-09682EAA0B15}"/>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157" name="Rectangle: Rounded Corners 156">
              <a:extLst>
                <a:ext uri="{FF2B5EF4-FFF2-40B4-BE49-F238E27FC236}">
                  <a16:creationId xmlns:a16="http://schemas.microsoft.com/office/drawing/2014/main" id="{6152F4D4-7BAD-4BF8-B77E-45E4CA71B24D}"/>
                </a:ext>
              </a:extLst>
            </p:cNvPr>
            <p:cNvSpPr/>
            <p:nvPr/>
          </p:nvSpPr>
          <p:spPr bwMode="auto">
            <a:xfrm>
              <a:off x="1570038" y="1820862"/>
              <a:ext cx="5410200" cy="2676644"/>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a:extLst>
                <a:ext uri="{FF2B5EF4-FFF2-40B4-BE49-F238E27FC236}">
                  <a16:creationId xmlns:a16="http://schemas.microsoft.com/office/drawing/2014/main" id="{0C4E4CCD-404D-4EBB-ADFC-85CCA48A2FB2}"/>
                </a:ext>
              </a:extLst>
            </p:cNvPr>
            <p:cNvSpPr/>
            <p:nvPr/>
          </p:nvSpPr>
          <p:spPr>
            <a:xfrm>
              <a:off x="4385763" y="3096691"/>
              <a:ext cx="239059" cy="648303"/>
            </a:xfrm>
            <a:prstGeom prst="rect">
              <a:avLst/>
            </a:prstGeom>
          </p:spPr>
          <p:txBody>
            <a:bodyPr wrap="none">
              <a:spAutoFit/>
            </a:bodyPr>
            <a:lstStyle/>
            <a:p>
              <a:r>
                <a:rPr lang="en-US" sz="1765" dirty="0"/>
                <a:t>.</a:t>
              </a:r>
            </a:p>
            <a:p>
              <a:r>
                <a:rPr lang="en-US" sz="1765" dirty="0"/>
                <a:t>.</a:t>
              </a:r>
            </a:p>
          </p:txBody>
        </p:sp>
        <p:cxnSp>
          <p:nvCxnSpPr>
            <p:cNvPr id="159" name="Straight Arrow Connector 75">
              <a:extLst>
                <a:ext uri="{FF2B5EF4-FFF2-40B4-BE49-F238E27FC236}">
                  <a16:creationId xmlns:a16="http://schemas.microsoft.com/office/drawing/2014/main" id="{5F7A2223-41F6-4581-80C8-9E18523D4049}"/>
                </a:ext>
              </a:extLst>
            </p:cNvPr>
            <p:cNvCxnSpPr>
              <a:cxnSpLocks/>
              <a:endCxn id="157" idx="1"/>
            </p:cNvCxnSpPr>
            <p:nvPr/>
          </p:nvCxnSpPr>
          <p:spPr>
            <a:xfrm rot="5400000" flipH="1" flipV="1">
              <a:off x="269556" y="3938445"/>
              <a:ext cx="2079742" cy="521221"/>
            </a:xfrm>
            <a:prstGeom prst="bentConnector2">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162" name="Rectangle 161">
            <a:extLst>
              <a:ext uri="{FF2B5EF4-FFF2-40B4-BE49-F238E27FC236}">
                <a16:creationId xmlns:a16="http://schemas.microsoft.com/office/drawing/2014/main" id="{2027AB4E-6CFD-455B-AA58-DA9394AE7335}"/>
              </a:ext>
            </a:extLst>
          </p:cNvPr>
          <p:cNvSpPr/>
          <p:nvPr/>
        </p:nvSpPr>
        <p:spPr>
          <a:xfrm>
            <a:off x="2734407" y="1368818"/>
            <a:ext cx="3436295" cy="394916"/>
          </a:xfrm>
          <a:prstGeom prst="rect">
            <a:avLst/>
          </a:prstGeom>
        </p:spPr>
        <p:txBody>
          <a:bodyPr wrap="square">
            <a:spAutoFit/>
          </a:bodyPr>
          <a:lstStyle/>
          <a:p>
            <a:pPr>
              <a:lnSpc>
                <a:spcPct val="120000"/>
              </a:lnSpc>
            </a:pPr>
            <a:r>
              <a:rPr lang="en-US" sz="1765" dirty="0"/>
              <a:t>x = vector of pixels (input)</a:t>
            </a:r>
          </a:p>
        </p:txBody>
      </p:sp>
      <p:grpSp>
        <p:nvGrpSpPr>
          <p:cNvPr id="166" name="Group 165">
            <a:extLst>
              <a:ext uri="{FF2B5EF4-FFF2-40B4-BE49-F238E27FC236}">
                <a16:creationId xmlns:a16="http://schemas.microsoft.com/office/drawing/2014/main" id="{E05ABCF2-2A6F-4538-8584-50469DD15F26}"/>
              </a:ext>
            </a:extLst>
          </p:cNvPr>
          <p:cNvGrpSpPr/>
          <p:nvPr/>
        </p:nvGrpSpPr>
        <p:grpSpPr>
          <a:xfrm>
            <a:off x="1669789" y="4670094"/>
            <a:ext cx="5023828" cy="1967271"/>
            <a:chOff x="1703271" y="4763242"/>
            <a:chExt cx="5124566" cy="2006719"/>
          </a:xfrm>
        </p:grpSpPr>
        <p:grpSp>
          <p:nvGrpSpPr>
            <p:cNvPr id="90" name="Group 89">
              <a:extLst>
                <a:ext uri="{FF2B5EF4-FFF2-40B4-BE49-F238E27FC236}">
                  <a16:creationId xmlns:a16="http://schemas.microsoft.com/office/drawing/2014/main" id="{EEFD31FD-1D22-4C1B-949D-5D49AF402E64}"/>
                </a:ext>
              </a:extLst>
            </p:cNvPr>
            <p:cNvGrpSpPr/>
            <p:nvPr/>
          </p:nvGrpSpPr>
          <p:grpSpPr>
            <a:xfrm>
              <a:off x="1703271" y="4763242"/>
              <a:ext cx="2381366" cy="2006719"/>
              <a:chOff x="1703271" y="4763242"/>
              <a:chExt cx="2381366" cy="2006719"/>
            </a:xfrm>
          </p:grpSpPr>
          <p:sp>
            <p:nvSpPr>
              <p:cNvPr id="75" name="Rectangle: Rounded Corners 74">
                <a:extLst>
                  <a:ext uri="{FF2B5EF4-FFF2-40B4-BE49-F238E27FC236}">
                    <a16:creationId xmlns:a16="http://schemas.microsoft.com/office/drawing/2014/main" id="{66E936A2-56B8-4FDC-8004-750DF39FAB8E}"/>
                  </a:ext>
                </a:extLst>
              </p:cNvPr>
              <p:cNvSpPr/>
              <p:nvPr/>
            </p:nvSpPr>
            <p:spPr bwMode="auto">
              <a:xfrm>
                <a:off x="2616866" y="4763242"/>
                <a:ext cx="1467771" cy="2006719"/>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1" name="Straight Arrow Connector 75">
                <a:extLst>
                  <a:ext uri="{FF2B5EF4-FFF2-40B4-BE49-F238E27FC236}">
                    <a16:creationId xmlns:a16="http://schemas.microsoft.com/office/drawing/2014/main" id="{708B3BDA-1617-4ADE-A72C-A27C94A8E4F7}"/>
                  </a:ext>
                </a:extLst>
              </p:cNvPr>
              <p:cNvCxnSpPr>
                <a:cxnSpLocks/>
                <a:stCxn id="73" idx="3"/>
                <a:endCxn id="75" idx="1"/>
              </p:cNvCxnSpPr>
              <p:nvPr/>
            </p:nvCxnSpPr>
            <p:spPr>
              <a:xfrm flipV="1">
                <a:off x="1703271" y="5766602"/>
                <a:ext cx="913595" cy="5724"/>
              </a:xfrm>
              <a:prstGeom prst="bentConnector3">
                <a:avLst>
                  <a:gd name="adj1" fmla="val 50000"/>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86" name="Text Placeholder 1">
                <a:extLst>
                  <a:ext uri="{FF2B5EF4-FFF2-40B4-BE49-F238E27FC236}">
                    <a16:creationId xmlns:a16="http://schemas.microsoft.com/office/drawing/2014/main" id="{FA2A45F8-888E-4531-AEFA-D4C0D09A4C87}"/>
                  </a:ext>
                </a:extLst>
              </p:cNvPr>
              <p:cNvSpPr txBox="1">
                <a:spLocks/>
              </p:cNvSpPr>
              <p:nvPr/>
            </p:nvSpPr>
            <p:spPr>
              <a:xfrm>
                <a:off x="2867308" y="4804798"/>
                <a:ext cx="1077065" cy="190821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(1, 0)</a:t>
                </a:r>
              </a:p>
              <a:p>
                <a:pPr marL="0" indent="0">
                  <a:lnSpc>
                    <a:spcPct val="120000"/>
                  </a:lnSpc>
                  <a:buNone/>
                </a:pPr>
                <a:r>
                  <a:rPr lang="en-US" sz="2745" dirty="0"/>
                  <a:t>(0, 1)</a:t>
                </a:r>
              </a:p>
              <a:p>
                <a:pPr marL="0" indent="0">
                  <a:lnSpc>
                    <a:spcPct val="120000"/>
                  </a:lnSpc>
                  <a:buNone/>
                </a:pPr>
                <a:r>
                  <a:rPr lang="en-US" sz="2745" dirty="0"/>
                  <a:t>(1, 0)</a:t>
                </a:r>
              </a:p>
            </p:txBody>
          </p:sp>
        </p:grpSp>
        <p:sp>
          <p:nvSpPr>
            <p:cNvPr id="165" name="Rectangle 164">
              <a:extLst>
                <a:ext uri="{FF2B5EF4-FFF2-40B4-BE49-F238E27FC236}">
                  <a16:creationId xmlns:a16="http://schemas.microsoft.com/office/drawing/2014/main" id="{445C69FB-E67B-49DD-9DAC-632736E6AFB3}"/>
                </a:ext>
              </a:extLst>
            </p:cNvPr>
            <p:cNvSpPr/>
            <p:nvPr/>
          </p:nvSpPr>
          <p:spPr>
            <a:xfrm>
              <a:off x="4084637" y="5388036"/>
              <a:ext cx="2743200" cy="757130"/>
            </a:xfrm>
            <a:prstGeom prst="rect">
              <a:avLst/>
            </a:prstGeom>
          </p:spPr>
          <p:txBody>
            <a:bodyPr wrap="square">
              <a:spAutoFit/>
            </a:bodyPr>
            <a:lstStyle/>
            <a:p>
              <a:pPr algn="ctr">
                <a:lnSpc>
                  <a:spcPct val="120000"/>
                </a:lnSpc>
              </a:pPr>
              <a:r>
                <a:rPr lang="en-US" sz="1765" dirty="0"/>
                <a:t>y = label vector</a:t>
              </a:r>
              <a:br>
                <a:rPr lang="en-US" sz="1765" dirty="0"/>
              </a:br>
              <a:r>
                <a:rPr lang="en-US" sz="1765" dirty="0"/>
                <a:t>(one-hot)</a:t>
              </a:r>
            </a:p>
          </p:txBody>
        </p:sp>
      </p:grpSp>
      <p:sp>
        <p:nvSpPr>
          <p:cNvPr id="167" name="Rectangle 166">
            <a:extLst>
              <a:ext uri="{FF2B5EF4-FFF2-40B4-BE49-F238E27FC236}">
                <a16:creationId xmlns:a16="http://schemas.microsoft.com/office/drawing/2014/main" id="{75F835BC-9538-4C51-9A1E-52BD72F18B06}"/>
              </a:ext>
            </a:extLst>
          </p:cNvPr>
          <p:cNvSpPr/>
          <p:nvPr/>
        </p:nvSpPr>
        <p:spPr>
          <a:xfrm>
            <a:off x="7894343" y="3171272"/>
            <a:ext cx="3959210" cy="139397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nSpc>
                <a:spcPct val="120000"/>
              </a:lnSpc>
            </a:pPr>
            <a:r>
              <a:rPr lang="en-US" sz="1765" dirty="0"/>
              <a:t>z = times(x, W) + b</a:t>
            </a:r>
          </a:p>
          <a:p>
            <a:pPr>
              <a:lnSpc>
                <a:spcPct val="120000"/>
              </a:lnSpc>
            </a:pPr>
            <a:r>
              <a:rPr lang="en-US" sz="1765" dirty="0" err="1"/>
              <a:t>cross_entropy_with_softmax</a:t>
            </a:r>
            <a:r>
              <a:rPr lang="en-US" sz="1765" dirty="0"/>
              <a:t>(z, y)</a:t>
            </a:r>
          </a:p>
          <a:p>
            <a:pPr>
              <a:lnSpc>
                <a:spcPct val="120000"/>
              </a:lnSpc>
            </a:pPr>
            <a:r>
              <a:rPr lang="en-US" sz="1765" dirty="0" err="1"/>
              <a:t>classification_error</a:t>
            </a:r>
            <a:r>
              <a:rPr lang="en-US" sz="1765" dirty="0"/>
              <a:t>(z, y)</a:t>
            </a:r>
          </a:p>
          <a:p>
            <a:pPr>
              <a:lnSpc>
                <a:spcPct val="120000"/>
              </a:lnSpc>
            </a:pPr>
            <a:endParaRPr lang="en-US" sz="1765" dirty="0"/>
          </a:p>
        </p:txBody>
      </p:sp>
      <p:grpSp>
        <p:nvGrpSpPr>
          <p:cNvPr id="308" name="Group 307">
            <a:extLst>
              <a:ext uri="{FF2B5EF4-FFF2-40B4-BE49-F238E27FC236}">
                <a16:creationId xmlns:a16="http://schemas.microsoft.com/office/drawing/2014/main" id="{9D9045BE-F295-4955-8F4E-C384F6345A01}"/>
              </a:ext>
            </a:extLst>
          </p:cNvPr>
          <p:cNvGrpSpPr/>
          <p:nvPr/>
        </p:nvGrpSpPr>
        <p:grpSpPr>
          <a:xfrm>
            <a:off x="1028199" y="1368818"/>
            <a:ext cx="5814824" cy="3767610"/>
            <a:chOff x="1048816" y="1395769"/>
            <a:chExt cx="5931423" cy="3843158"/>
          </a:xfrm>
        </p:grpSpPr>
        <p:cxnSp>
          <p:nvCxnSpPr>
            <p:cNvPr id="168" name="Straight Arrow Connector 75">
              <a:extLst>
                <a:ext uri="{FF2B5EF4-FFF2-40B4-BE49-F238E27FC236}">
                  <a16:creationId xmlns:a16="http://schemas.microsoft.com/office/drawing/2014/main" id="{12113035-840E-46BB-ACE7-34F1DFDD47DC}"/>
                </a:ext>
              </a:extLst>
            </p:cNvPr>
            <p:cNvCxnSpPr>
              <a:cxnSpLocks/>
              <a:endCxn id="235" idx="1"/>
            </p:cNvCxnSpPr>
            <p:nvPr/>
          </p:nvCxnSpPr>
          <p:spPr>
            <a:xfrm rot="5400000" flipH="1" flipV="1">
              <a:off x="269556" y="3938445"/>
              <a:ext cx="2079742" cy="521221"/>
            </a:xfrm>
            <a:prstGeom prst="bentConnector2">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898D7E7E-B200-4AA5-AEDA-7A17ABEF25F8}"/>
                </a:ext>
              </a:extLst>
            </p:cNvPr>
            <p:cNvGrpSpPr/>
            <p:nvPr/>
          </p:nvGrpSpPr>
          <p:grpSpPr>
            <a:xfrm>
              <a:off x="1874838" y="1820862"/>
              <a:ext cx="4876800" cy="627864"/>
              <a:chOff x="3475037" y="1573998"/>
              <a:chExt cx="4876800" cy="627864"/>
            </a:xfrm>
          </p:grpSpPr>
          <p:sp>
            <p:nvSpPr>
              <p:cNvPr id="170" name="Rectangle 169">
                <a:extLst>
                  <a:ext uri="{FF2B5EF4-FFF2-40B4-BE49-F238E27FC236}">
                    <a16:creationId xmlns:a16="http://schemas.microsoft.com/office/drawing/2014/main" id="{2B0B2095-C0D4-4BCC-BA2B-24B951CE7EA4}"/>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97191EFC-5605-474F-ACA4-AB5E348589CD}"/>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4004BCCA-58E5-44F6-9514-526C1C6EC3B8}"/>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3" name="Rectangle 172">
                <a:extLst>
                  <a:ext uri="{FF2B5EF4-FFF2-40B4-BE49-F238E27FC236}">
                    <a16:creationId xmlns:a16="http://schemas.microsoft.com/office/drawing/2014/main" id="{EE54C376-EE4D-49E8-9D5D-19899A020E22}"/>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3D3E6389-A7D7-47C9-8262-230191BA126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a:extLst>
                  <a:ext uri="{FF2B5EF4-FFF2-40B4-BE49-F238E27FC236}">
                    <a16:creationId xmlns:a16="http://schemas.microsoft.com/office/drawing/2014/main" id="{34BB9F45-8DCB-4933-B1BC-FEEF6E79FA56}"/>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a:extLst>
                  <a:ext uri="{FF2B5EF4-FFF2-40B4-BE49-F238E27FC236}">
                    <a16:creationId xmlns:a16="http://schemas.microsoft.com/office/drawing/2014/main" id="{86AD6795-D5B1-477F-BE04-23DAB09EDC6D}"/>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9EB45929-97C8-45DB-B51B-469CE2F62E78}"/>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a:extLst>
                  <a:ext uri="{FF2B5EF4-FFF2-40B4-BE49-F238E27FC236}">
                    <a16:creationId xmlns:a16="http://schemas.microsoft.com/office/drawing/2014/main" id="{2653D334-ABFB-4D02-AFF9-5792FBFD2EB6}"/>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F9B61254-2E55-4B28-8B15-BF849A993E4E}"/>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a:extLst>
                  <a:ext uri="{FF2B5EF4-FFF2-40B4-BE49-F238E27FC236}">
                    <a16:creationId xmlns:a16="http://schemas.microsoft.com/office/drawing/2014/main" id="{463488EF-ABC9-499B-A6AA-92E96658E7E9}"/>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a:extLst>
                  <a:ext uri="{FF2B5EF4-FFF2-40B4-BE49-F238E27FC236}">
                    <a16:creationId xmlns:a16="http://schemas.microsoft.com/office/drawing/2014/main" id="{E79C7543-B778-432C-912D-9FE00BC1BC5B}"/>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a:extLst>
                  <a:ext uri="{FF2B5EF4-FFF2-40B4-BE49-F238E27FC236}">
                    <a16:creationId xmlns:a16="http://schemas.microsoft.com/office/drawing/2014/main" id="{762DB955-1B33-4B1B-9524-F71F5D8F9D62}"/>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a:extLst>
                  <a:ext uri="{FF2B5EF4-FFF2-40B4-BE49-F238E27FC236}">
                    <a16:creationId xmlns:a16="http://schemas.microsoft.com/office/drawing/2014/main" id="{9502687F-594B-4BF4-927D-A0BE3996B15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TextBox 183">
                <a:extLst>
                  <a:ext uri="{FF2B5EF4-FFF2-40B4-BE49-F238E27FC236}">
                    <a16:creationId xmlns:a16="http://schemas.microsoft.com/office/drawing/2014/main" id="{D796E06C-322F-4AB9-81C2-D4929028DA9F}"/>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85" name="TextBox 184">
                <a:extLst>
                  <a:ext uri="{FF2B5EF4-FFF2-40B4-BE49-F238E27FC236}">
                    <a16:creationId xmlns:a16="http://schemas.microsoft.com/office/drawing/2014/main" id="{C08FD298-8940-479B-A661-9BBF85B2A465}"/>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186" name="Rectangle 185">
              <a:extLst>
                <a:ext uri="{FF2B5EF4-FFF2-40B4-BE49-F238E27FC236}">
                  <a16:creationId xmlns:a16="http://schemas.microsoft.com/office/drawing/2014/main" id="{64D0AE8F-BE23-4291-8F90-125C9B31680D}"/>
                </a:ext>
              </a:extLst>
            </p:cNvPr>
            <p:cNvSpPr/>
            <p:nvPr/>
          </p:nvSpPr>
          <p:spPr bwMode="auto">
            <a:xfrm>
              <a:off x="1874838" y="2410939"/>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a:extLst>
                <a:ext uri="{FF2B5EF4-FFF2-40B4-BE49-F238E27FC236}">
                  <a16:creationId xmlns:a16="http://schemas.microsoft.com/office/drawing/2014/main" id="{E2BDD29E-09ED-435D-AE20-926F707A98E6}"/>
                </a:ext>
              </a:extLst>
            </p:cNvPr>
            <p:cNvSpPr/>
            <p:nvPr/>
          </p:nvSpPr>
          <p:spPr bwMode="auto">
            <a:xfrm>
              <a:off x="2179638" y="2410939"/>
              <a:ext cx="304800" cy="304800"/>
            </a:xfrm>
            <a:prstGeom prst="rect">
              <a:avLst/>
            </a:prstGeom>
            <a:solidFill>
              <a:schemeClr val="accent5">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a:extLst>
                <a:ext uri="{FF2B5EF4-FFF2-40B4-BE49-F238E27FC236}">
                  <a16:creationId xmlns:a16="http://schemas.microsoft.com/office/drawing/2014/main" id="{D8B91998-ED13-4094-BDDD-8E8EC7D45E65}"/>
                </a:ext>
              </a:extLst>
            </p:cNvPr>
            <p:cNvSpPr/>
            <p:nvPr/>
          </p:nvSpPr>
          <p:spPr bwMode="auto">
            <a:xfrm>
              <a:off x="24844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a:extLst>
                <a:ext uri="{FF2B5EF4-FFF2-40B4-BE49-F238E27FC236}">
                  <a16:creationId xmlns:a16="http://schemas.microsoft.com/office/drawing/2014/main" id="{68CED092-03AA-42A7-AD5D-05AE73705A39}"/>
                </a:ext>
              </a:extLst>
            </p:cNvPr>
            <p:cNvSpPr/>
            <p:nvPr/>
          </p:nvSpPr>
          <p:spPr bwMode="auto">
            <a:xfrm>
              <a:off x="2789238" y="2410939"/>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a:extLst>
                <a:ext uri="{FF2B5EF4-FFF2-40B4-BE49-F238E27FC236}">
                  <a16:creationId xmlns:a16="http://schemas.microsoft.com/office/drawing/2014/main" id="{B2AD4D41-12D2-4C46-81CE-99D614C08851}"/>
                </a:ext>
              </a:extLst>
            </p:cNvPr>
            <p:cNvSpPr/>
            <p:nvPr/>
          </p:nvSpPr>
          <p:spPr bwMode="auto">
            <a:xfrm>
              <a:off x="3094037" y="2410939"/>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34B941E8-1655-4CAA-B537-C568F8384BA5}"/>
                </a:ext>
              </a:extLst>
            </p:cNvPr>
            <p:cNvSpPr/>
            <p:nvPr/>
          </p:nvSpPr>
          <p:spPr bwMode="auto">
            <a:xfrm>
              <a:off x="37036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F25D16F1-982D-426E-B781-0B44AD82B911}"/>
                </a:ext>
              </a:extLst>
            </p:cNvPr>
            <p:cNvSpPr/>
            <p:nvPr/>
          </p:nvSpPr>
          <p:spPr bwMode="auto">
            <a:xfrm>
              <a:off x="4008438" y="2410939"/>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40CCF9EE-2D78-4D31-9715-322C803695B9}"/>
                </a:ext>
              </a:extLst>
            </p:cNvPr>
            <p:cNvSpPr/>
            <p:nvPr/>
          </p:nvSpPr>
          <p:spPr bwMode="auto">
            <a:xfrm>
              <a:off x="4313238" y="2411964"/>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DC5CC451-0FCC-481B-8565-B7551ADD808E}"/>
                </a:ext>
              </a:extLst>
            </p:cNvPr>
            <p:cNvSpPr/>
            <p:nvPr/>
          </p:nvSpPr>
          <p:spPr bwMode="auto">
            <a:xfrm>
              <a:off x="4618038" y="2411964"/>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a:extLst>
                <a:ext uri="{FF2B5EF4-FFF2-40B4-BE49-F238E27FC236}">
                  <a16:creationId xmlns:a16="http://schemas.microsoft.com/office/drawing/2014/main" id="{F3E7D73F-35AB-45D0-9B71-CC5212A0F419}"/>
                </a:ext>
              </a:extLst>
            </p:cNvPr>
            <p:cNvSpPr/>
            <p:nvPr/>
          </p:nvSpPr>
          <p:spPr bwMode="auto">
            <a:xfrm>
              <a:off x="4922838" y="2411964"/>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563C6DD4-A8E9-4450-8EAE-76ED81BCC1D3}"/>
                </a:ext>
              </a:extLst>
            </p:cNvPr>
            <p:cNvSpPr/>
            <p:nvPr/>
          </p:nvSpPr>
          <p:spPr bwMode="auto">
            <a:xfrm>
              <a:off x="52276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a:extLst>
                <a:ext uri="{FF2B5EF4-FFF2-40B4-BE49-F238E27FC236}">
                  <a16:creationId xmlns:a16="http://schemas.microsoft.com/office/drawing/2014/main" id="{7B70C73F-26D7-4E2A-B512-422B8EF72AFE}"/>
                </a:ext>
              </a:extLst>
            </p:cNvPr>
            <p:cNvSpPr/>
            <p:nvPr/>
          </p:nvSpPr>
          <p:spPr bwMode="auto">
            <a:xfrm>
              <a:off x="5532437" y="2411964"/>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DE194AC6-97BD-4D3B-B187-184EE8E076FC}"/>
                </a:ext>
              </a:extLst>
            </p:cNvPr>
            <p:cNvSpPr/>
            <p:nvPr/>
          </p:nvSpPr>
          <p:spPr bwMode="auto">
            <a:xfrm>
              <a:off x="6142038" y="2411964"/>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9E8A56F5-2715-4F54-AC10-B345B1D29103}"/>
                </a:ext>
              </a:extLst>
            </p:cNvPr>
            <p:cNvSpPr/>
            <p:nvPr/>
          </p:nvSpPr>
          <p:spPr bwMode="auto">
            <a:xfrm>
              <a:off x="64468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TextBox 199">
              <a:extLst>
                <a:ext uri="{FF2B5EF4-FFF2-40B4-BE49-F238E27FC236}">
                  <a16:creationId xmlns:a16="http://schemas.microsoft.com/office/drawing/2014/main" id="{C12EDEF1-4D4F-4038-BE84-20FD3D0E98D5}"/>
                </a:ext>
              </a:extLst>
            </p:cNvPr>
            <p:cNvSpPr txBox="1"/>
            <p:nvPr/>
          </p:nvSpPr>
          <p:spPr>
            <a:xfrm>
              <a:off x="5532437"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01" name="TextBox 200">
              <a:extLst>
                <a:ext uri="{FF2B5EF4-FFF2-40B4-BE49-F238E27FC236}">
                  <a16:creationId xmlns:a16="http://schemas.microsoft.com/office/drawing/2014/main" id="{7BC7757D-DFE9-4D41-AF88-D0FAFA8676E8}"/>
                </a:ext>
              </a:extLst>
            </p:cNvPr>
            <p:cNvSpPr txBox="1"/>
            <p:nvPr/>
          </p:nvSpPr>
          <p:spPr>
            <a:xfrm>
              <a:off x="3122930"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02" name="Rectangle 201">
              <a:extLst>
                <a:ext uri="{FF2B5EF4-FFF2-40B4-BE49-F238E27FC236}">
                  <a16:creationId xmlns:a16="http://schemas.microsoft.com/office/drawing/2014/main" id="{B0CC7A9B-6992-4E93-A63A-E8B641E6A7BD}"/>
                </a:ext>
              </a:extLst>
            </p:cNvPr>
            <p:cNvSpPr/>
            <p:nvPr/>
          </p:nvSpPr>
          <p:spPr bwMode="auto">
            <a:xfrm>
              <a:off x="1874838" y="279399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202">
              <a:extLst>
                <a:ext uri="{FF2B5EF4-FFF2-40B4-BE49-F238E27FC236}">
                  <a16:creationId xmlns:a16="http://schemas.microsoft.com/office/drawing/2014/main" id="{041A2712-9B18-4D1A-B90E-0541C23D1C33}"/>
                </a:ext>
              </a:extLst>
            </p:cNvPr>
            <p:cNvSpPr/>
            <p:nvPr/>
          </p:nvSpPr>
          <p:spPr bwMode="auto">
            <a:xfrm>
              <a:off x="2179638" y="2793990"/>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a:extLst>
                <a:ext uri="{FF2B5EF4-FFF2-40B4-BE49-F238E27FC236}">
                  <a16:creationId xmlns:a16="http://schemas.microsoft.com/office/drawing/2014/main" id="{B94D1129-A7AD-4CBA-ADA9-AEDBD02D49E5}"/>
                </a:ext>
              </a:extLst>
            </p:cNvPr>
            <p:cNvSpPr/>
            <p:nvPr/>
          </p:nvSpPr>
          <p:spPr bwMode="auto">
            <a:xfrm>
              <a:off x="2484438" y="2793990"/>
              <a:ext cx="304800" cy="304800"/>
            </a:xfrm>
            <a:prstGeom prst="rect">
              <a:avLst/>
            </a:prstGeom>
            <a:solidFill>
              <a:schemeClr val="tx1">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Rectangle 204">
              <a:extLst>
                <a:ext uri="{FF2B5EF4-FFF2-40B4-BE49-F238E27FC236}">
                  <a16:creationId xmlns:a16="http://schemas.microsoft.com/office/drawing/2014/main" id="{EC472BF4-9F87-4E16-80F0-5ED12DE5C74D}"/>
                </a:ext>
              </a:extLst>
            </p:cNvPr>
            <p:cNvSpPr/>
            <p:nvPr/>
          </p:nvSpPr>
          <p:spPr bwMode="auto">
            <a:xfrm>
              <a:off x="2789237" y="2793990"/>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a:extLst>
                <a:ext uri="{FF2B5EF4-FFF2-40B4-BE49-F238E27FC236}">
                  <a16:creationId xmlns:a16="http://schemas.microsoft.com/office/drawing/2014/main" id="{D48BED63-7CCB-4361-AE1D-D71D6063ECA3}"/>
                </a:ext>
              </a:extLst>
            </p:cNvPr>
            <p:cNvSpPr/>
            <p:nvPr/>
          </p:nvSpPr>
          <p:spPr bwMode="auto">
            <a:xfrm>
              <a:off x="3094037" y="279399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Rectangle 206">
              <a:extLst>
                <a:ext uri="{FF2B5EF4-FFF2-40B4-BE49-F238E27FC236}">
                  <a16:creationId xmlns:a16="http://schemas.microsoft.com/office/drawing/2014/main" id="{D0C6D241-6667-4662-852E-462F9301F94D}"/>
                </a:ext>
              </a:extLst>
            </p:cNvPr>
            <p:cNvSpPr/>
            <p:nvPr/>
          </p:nvSpPr>
          <p:spPr bwMode="auto">
            <a:xfrm>
              <a:off x="3703638" y="279399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EAFEDBC4-AB83-489E-9E8D-2B79DF42EFFD}"/>
                </a:ext>
              </a:extLst>
            </p:cNvPr>
            <p:cNvSpPr/>
            <p:nvPr/>
          </p:nvSpPr>
          <p:spPr bwMode="auto">
            <a:xfrm>
              <a:off x="4008438" y="2793990"/>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6EAEA7A3-DB65-4A08-9B8D-C1E99AE58AF7}"/>
                </a:ext>
              </a:extLst>
            </p:cNvPr>
            <p:cNvSpPr/>
            <p:nvPr/>
          </p:nvSpPr>
          <p:spPr bwMode="auto">
            <a:xfrm>
              <a:off x="4313238" y="279501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0" name="Rectangle 209">
              <a:extLst>
                <a:ext uri="{FF2B5EF4-FFF2-40B4-BE49-F238E27FC236}">
                  <a16:creationId xmlns:a16="http://schemas.microsoft.com/office/drawing/2014/main" id="{3008297B-C608-4987-9609-C6AF95CBE9F0}"/>
                </a:ext>
              </a:extLst>
            </p:cNvPr>
            <p:cNvSpPr/>
            <p:nvPr/>
          </p:nvSpPr>
          <p:spPr bwMode="auto">
            <a:xfrm>
              <a:off x="46180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extLst>
                <a:ext uri="{FF2B5EF4-FFF2-40B4-BE49-F238E27FC236}">
                  <a16:creationId xmlns:a16="http://schemas.microsoft.com/office/drawing/2014/main" id="{CDF06C64-59ED-41C6-A350-114AB2C759E9}"/>
                </a:ext>
              </a:extLst>
            </p:cNvPr>
            <p:cNvSpPr/>
            <p:nvPr/>
          </p:nvSpPr>
          <p:spPr bwMode="auto">
            <a:xfrm>
              <a:off x="4922838" y="279501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3D367AE8-547F-44C3-BD63-2A4657C23609}"/>
                </a:ext>
              </a:extLst>
            </p:cNvPr>
            <p:cNvSpPr/>
            <p:nvPr/>
          </p:nvSpPr>
          <p:spPr bwMode="auto">
            <a:xfrm>
              <a:off x="5227638" y="2795015"/>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a:extLst>
                <a:ext uri="{FF2B5EF4-FFF2-40B4-BE49-F238E27FC236}">
                  <a16:creationId xmlns:a16="http://schemas.microsoft.com/office/drawing/2014/main" id="{353FF182-C0D1-4DB8-844C-F0569D9DACB6}"/>
                </a:ext>
              </a:extLst>
            </p:cNvPr>
            <p:cNvSpPr/>
            <p:nvPr/>
          </p:nvSpPr>
          <p:spPr bwMode="auto">
            <a:xfrm>
              <a:off x="5532437" y="279501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a:extLst>
                <a:ext uri="{FF2B5EF4-FFF2-40B4-BE49-F238E27FC236}">
                  <a16:creationId xmlns:a16="http://schemas.microsoft.com/office/drawing/2014/main" id="{E6156BA6-94C1-4288-9CC4-6AE2D546999B}"/>
                </a:ext>
              </a:extLst>
            </p:cNvPr>
            <p:cNvSpPr/>
            <p:nvPr/>
          </p:nvSpPr>
          <p:spPr bwMode="auto">
            <a:xfrm>
              <a:off x="6142038" y="2795015"/>
              <a:ext cx="304800" cy="304800"/>
            </a:xfrm>
            <a:prstGeom prst="rect">
              <a:avLst/>
            </a:prstGeom>
            <a:solidFill>
              <a:schemeClr val="tx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AAF93E5E-C8AC-49F7-A81D-5285F4C3CD6E}"/>
                </a:ext>
              </a:extLst>
            </p:cNvPr>
            <p:cNvSpPr/>
            <p:nvPr/>
          </p:nvSpPr>
          <p:spPr bwMode="auto">
            <a:xfrm>
              <a:off x="64468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TextBox 215">
              <a:extLst>
                <a:ext uri="{FF2B5EF4-FFF2-40B4-BE49-F238E27FC236}">
                  <a16:creationId xmlns:a16="http://schemas.microsoft.com/office/drawing/2014/main" id="{3261E61D-E0EF-4A08-9B32-9F82B2C678E4}"/>
                </a:ext>
              </a:extLst>
            </p:cNvPr>
            <p:cNvSpPr txBox="1"/>
            <p:nvPr/>
          </p:nvSpPr>
          <p:spPr>
            <a:xfrm>
              <a:off x="5532437"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17" name="TextBox 216">
              <a:extLst>
                <a:ext uri="{FF2B5EF4-FFF2-40B4-BE49-F238E27FC236}">
                  <a16:creationId xmlns:a16="http://schemas.microsoft.com/office/drawing/2014/main" id="{5D18D320-2CF1-46A3-A576-C57AFB1ABE39}"/>
                </a:ext>
              </a:extLst>
            </p:cNvPr>
            <p:cNvSpPr txBox="1"/>
            <p:nvPr/>
          </p:nvSpPr>
          <p:spPr>
            <a:xfrm>
              <a:off x="3122930"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nvGrpSpPr>
            <p:cNvPr id="218" name="Group 217">
              <a:extLst>
                <a:ext uri="{FF2B5EF4-FFF2-40B4-BE49-F238E27FC236}">
                  <a16:creationId xmlns:a16="http://schemas.microsoft.com/office/drawing/2014/main" id="{B0EB8629-7EEB-4C3A-A224-2402A0012A03}"/>
                </a:ext>
              </a:extLst>
            </p:cNvPr>
            <p:cNvGrpSpPr/>
            <p:nvPr/>
          </p:nvGrpSpPr>
          <p:grpSpPr>
            <a:xfrm>
              <a:off x="1874838" y="3631398"/>
              <a:ext cx="4876800" cy="627864"/>
              <a:chOff x="3475037" y="1573998"/>
              <a:chExt cx="4876800" cy="627864"/>
            </a:xfrm>
          </p:grpSpPr>
          <p:sp>
            <p:nvSpPr>
              <p:cNvPr id="219" name="Rectangle 218">
                <a:extLst>
                  <a:ext uri="{FF2B5EF4-FFF2-40B4-BE49-F238E27FC236}">
                    <a16:creationId xmlns:a16="http://schemas.microsoft.com/office/drawing/2014/main" id="{3AE2083D-8459-4932-BC6D-259322AFEB9B}"/>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a:extLst>
                  <a:ext uri="{FF2B5EF4-FFF2-40B4-BE49-F238E27FC236}">
                    <a16:creationId xmlns:a16="http://schemas.microsoft.com/office/drawing/2014/main" id="{6AF947EB-9694-49F9-A464-8B5710D52E2D}"/>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Rectangle 220">
                <a:extLst>
                  <a:ext uri="{FF2B5EF4-FFF2-40B4-BE49-F238E27FC236}">
                    <a16:creationId xmlns:a16="http://schemas.microsoft.com/office/drawing/2014/main" id="{21274864-80CC-41A5-980F-3D9B18209225}"/>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2" name="Rectangle 221">
                <a:extLst>
                  <a:ext uri="{FF2B5EF4-FFF2-40B4-BE49-F238E27FC236}">
                    <a16:creationId xmlns:a16="http://schemas.microsoft.com/office/drawing/2014/main" id="{4BAC9573-D975-4BA3-A39F-F14F453762ED}"/>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a:extLst>
                  <a:ext uri="{FF2B5EF4-FFF2-40B4-BE49-F238E27FC236}">
                    <a16:creationId xmlns:a16="http://schemas.microsoft.com/office/drawing/2014/main" id="{385A01A2-7D4D-479E-9755-7E9E52E15D24}"/>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a:extLst>
                  <a:ext uri="{FF2B5EF4-FFF2-40B4-BE49-F238E27FC236}">
                    <a16:creationId xmlns:a16="http://schemas.microsoft.com/office/drawing/2014/main" id="{53AFCF3B-C8CB-49B5-AC89-076CA5786B76}"/>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64C94381-58B3-450E-8DD2-AE3FE1CBD048}"/>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0A5A4DF2-4CDD-42DF-A55A-13F3BD8A593D}"/>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a:extLst>
                  <a:ext uri="{FF2B5EF4-FFF2-40B4-BE49-F238E27FC236}">
                    <a16:creationId xmlns:a16="http://schemas.microsoft.com/office/drawing/2014/main" id="{D9D92023-AB35-4D23-A416-E66998E396EA}"/>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Rectangle 227">
                <a:extLst>
                  <a:ext uri="{FF2B5EF4-FFF2-40B4-BE49-F238E27FC236}">
                    <a16:creationId xmlns:a16="http://schemas.microsoft.com/office/drawing/2014/main" id="{838DFF7E-D0D4-413F-BD6F-EFEC0E7F4DA3}"/>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E3961966-A70C-4BDF-BFF4-76E6BB11B881}"/>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Rectangle 229">
                <a:extLst>
                  <a:ext uri="{FF2B5EF4-FFF2-40B4-BE49-F238E27FC236}">
                    <a16:creationId xmlns:a16="http://schemas.microsoft.com/office/drawing/2014/main" id="{70A40EDD-2185-4D51-9674-54A969B299CC}"/>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a:extLst>
                  <a:ext uri="{FF2B5EF4-FFF2-40B4-BE49-F238E27FC236}">
                    <a16:creationId xmlns:a16="http://schemas.microsoft.com/office/drawing/2014/main" id="{34FC0DC3-4B7C-4447-8495-261ABB0CC3FB}"/>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a:extLst>
                  <a:ext uri="{FF2B5EF4-FFF2-40B4-BE49-F238E27FC236}">
                    <a16:creationId xmlns:a16="http://schemas.microsoft.com/office/drawing/2014/main" id="{5C220882-C000-4AB6-86E6-EE74AB22B2BF}"/>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TextBox 232">
                <a:extLst>
                  <a:ext uri="{FF2B5EF4-FFF2-40B4-BE49-F238E27FC236}">
                    <a16:creationId xmlns:a16="http://schemas.microsoft.com/office/drawing/2014/main" id="{DE59024B-5AAE-4CED-A2A5-15A0AD1C794E}"/>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34" name="TextBox 233">
                <a:extLst>
                  <a:ext uri="{FF2B5EF4-FFF2-40B4-BE49-F238E27FC236}">
                    <a16:creationId xmlns:a16="http://schemas.microsoft.com/office/drawing/2014/main" id="{544A6BA0-7A3A-4129-944C-307A312FA7F0}"/>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35" name="Rectangle: Rounded Corners 234">
              <a:extLst>
                <a:ext uri="{FF2B5EF4-FFF2-40B4-BE49-F238E27FC236}">
                  <a16:creationId xmlns:a16="http://schemas.microsoft.com/office/drawing/2014/main" id="{5FF8EADF-A413-40E0-B407-8695DDEF2974}"/>
                </a:ext>
              </a:extLst>
            </p:cNvPr>
            <p:cNvSpPr/>
            <p:nvPr/>
          </p:nvSpPr>
          <p:spPr bwMode="auto">
            <a:xfrm>
              <a:off x="1570038" y="1820862"/>
              <a:ext cx="5410200" cy="2676644"/>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77D8FD31-D38D-4E19-8870-8B074AE0E56F}"/>
                </a:ext>
              </a:extLst>
            </p:cNvPr>
            <p:cNvSpPr/>
            <p:nvPr/>
          </p:nvSpPr>
          <p:spPr>
            <a:xfrm>
              <a:off x="4385763" y="3096691"/>
              <a:ext cx="239059" cy="648303"/>
            </a:xfrm>
            <a:prstGeom prst="rect">
              <a:avLst/>
            </a:prstGeom>
          </p:spPr>
          <p:txBody>
            <a:bodyPr wrap="none">
              <a:spAutoFit/>
            </a:bodyPr>
            <a:lstStyle/>
            <a:p>
              <a:r>
                <a:rPr lang="en-US" sz="1765" dirty="0"/>
                <a:t>.</a:t>
              </a:r>
            </a:p>
            <a:p>
              <a:r>
                <a:rPr lang="en-US" sz="1765" dirty="0"/>
                <a:t>.</a:t>
              </a:r>
            </a:p>
          </p:txBody>
        </p:sp>
        <p:grpSp>
          <p:nvGrpSpPr>
            <p:cNvPr id="237" name="Group 236">
              <a:extLst>
                <a:ext uri="{FF2B5EF4-FFF2-40B4-BE49-F238E27FC236}">
                  <a16:creationId xmlns:a16="http://schemas.microsoft.com/office/drawing/2014/main" id="{674B32EC-00C7-4311-9B70-8557963BC02D}"/>
                </a:ext>
              </a:extLst>
            </p:cNvPr>
            <p:cNvGrpSpPr/>
            <p:nvPr/>
          </p:nvGrpSpPr>
          <p:grpSpPr>
            <a:xfrm>
              <a:off x="1048817" y="1820862"/>
              <a:ext cx="5931422" cy="3418065"/>
              <a:chOff x="1048816" y="1820862"/>
              <a:chExt cx="5931422" cy="3418065"/>
            </a:xfrm>
          </p:grpSpPr>
          <p:grpSp>
            <p:nvGrpSpPr>
              <p:cNvPr id="238" name="Group 237">
                <a:extLst>
                  <a:ext uri="{FF2B5EF4-FFF2-40B4-BE49-F238E27FC236}">
                    <a16:creationId xmlns:a16="http://schemas.microsoft.com/office/drawing/2014/main" id="{DAA9E04E-EFDB-46E1-886D-A7584567B19D}"/>
                  </a:ext>
                </a:extLst>
              </p:cNvPr>
              <p:cNvGrpSpPr/>
              <p:nvPr/>
            </p:nvGrpSpPr>
            <p:grpSpPr>
              <a:xfrm>
                <a:off x="1874838" y="1820862"/>
                <a:ext cx="4876800" cy="627864"/>
                <a:chOff x="3475037" y="1573998"/>
                <a:chExt cx="4876800" cy="627864"/>
              </a:xfrm>
            </p:grpSpPr>
            <p:sp>
              <p:nvSpPr>
                <p:cNvPr id="291" name="Rectangle 290">
                  <a:extLst>
                    <a:ext uri="{FF2B5EF4-FFF2-40B4-BE49-F238E27FC236}">
                      <a16:creationId xmlns:a16="http://schemas.microsoft.com/office/drawing/2014/main" id="{CC28E942-E233-419A-8253-2A55C3B6286B}"/>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291">
                  <a:extLst>
                    <a:ext uri="{FF2B5EF4-FFF2-40B4-BE49-F238E27FC236}">
                      <a16:creationId xmlns:a16="http://schemas.microsoft.com/office/drawing/2014/main" id="{3DE2976D-CEBD-43CC-A7D0-B09DA5FBEF5A}"/>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Rectangle 292">
                  <a:extLst>
                    <a:ext uri="{FF2B5EF4-FFF2-40B4-BE49-F238E27FC236}">
                      <a16:creationId xmlns:a16="http://schemas.microsoft.com/office/drawing/2014/main" id="{21E1DFC1-AF32-4F51-9BF2-52A844447355}"/>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Rectangle 293">
                  <a:extLst>
                    <a:ext uri="{FF2B5EF4-FFF2-40B4-BE49-F238E27FC236}">
                      <a16:creationId xmlns:a16="http://schemas.microsoft.com/office/drawing/2014/main" id="{247B9FC8-95E9-4F42-9B12-14DE5E2385AF}"/>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Rectangle 294">
                  <a:extLst>
                    <a:ext uri="{FF2B5EF4-FFF2-40B4-BE49-F238E27FC236}">
                      <a16:creationId xmlns:a16="http://schemas.microsoft.com/office/drawing/2014/main" id="{7BE8A3D2-EFE3-4546-84F4-976A2BCADCD0}"/>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Rectangle 295">
                  <a:extLst>
                    <a:ext uri="{FF2B5EF4-FFF2-40B4-BE49-F238E27FC236}">
                      <a16:creationId xmlns:a16="http://schemas.microsoft.com/office/drawing/2014/main" id="{2557A95D-5979-4DEB-9ED1-197D4094B687}"/>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Rectangle 296">
                  <a:extLst>
                    <a:ext uri="{FF2B5EF4-FFF2-40B4-BE49-F238E27FC236}">
                      <a16:creationId xmlns:a16="http://schemas.microsoft.com/office/drawing/2014/main" id="{F8C99E51-B013-400D-BAFB-48F5AFC5ECE2}"/>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Rectangle 297">
                  <a:extLst>
                    <a:ext uri="{FF2B5EF4-FFF2-40B4-BE49-F238E27FC236}">
                      <a16:creationId xmlns:a16="http://schemas.microsoft.com/office/drawing/2014/main" id="{F9CD845F-5B00-474E-A422-6ED14BEA26C0}"/>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Rectangle 298">
                  <a:extLst>
                    <a:ext uri="{FF2B5EF4-FFF2-40B4-BE49-F238E27FC236}">
                      <a16:creationId xmlns:a16="http://schemas.microsoft.com/office/drawing/2014/main" id="{6E32CA84-AC23-45FF-889E-128A23824ED1}"/>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Rectangle 299">
                  <a:extLst>
                    <a:ext uri="{FF2B5EF4-FFF2-40B4-BE49-F238E27FC236}">
                      <a16:creationId xmlns:a16="http://schemas.microsoft.com/office/drawing/2014/main" id="{E9B9C39F-7735-4D81-B158-135D8C1230F9}"/>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Rectangle 300">
                  <a:extLst>
                    <a:ext uri="{FF2B5EF4-FFF2-40B4-BE49-F238E27FC236}">
                      <a16:creationId xmlns:a16="http://schemas.microsoft.com/office/drawing/2014/main" id="{5F90EDB3-015D-4DDF-B435-D11CCED7D04E}"/>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Rectangle 301">
                  <a:extLst>
                    <a:ext uri="{FF2B5EF4-FFF2-40B4-BE49-F238E27FC236}">
                      <a16:creationId xmlns:a16="http://schemas.microsoft.com/office/drawing/2014/main" id="{FAF13BB3-F518-41DE-B118-197046D8236D}"/>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Rectangle 302">
                  <a:extLst>
                    <a:ext uri="{FF2B5EF4-FFF2-40B4-BE49-F238E27FC236}">
                      <a16:creationId xmlns:a16="http://schemas.microsoft.com/office/drawing/2014/main" id="{C008CD86-9D51-4FA8-BEB0-E84971F802BC}"/>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Rectangle 303">
                  <a:extLst>
                    <a:ext uri="{FF2B5EF4-FFF2-40B4-BE49-F238E27FC236}">
                      <a16:creationId xmlns:a16="http://schemas.microsoft.com/office/drawing/2014/main" id="{073CB0BF-09BC-498D-BBFD-CA3823A43565}"/>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TextBox 304">
                  <a:extLst>
                    <a:ext uri="{FF2B5EF4-FFF2-40B4-BE49-F238E27FC236}">
                      <a16:creationId xmlns:a16="http://schemas.microsoft.com/office/drawing/2014/main" id="{0B2F105A-27AF-4A81-896B-F4959A0083B5}"/>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306" name="TextBox 305">
                  <a:extLst>
                    <a:ext uri="{FF2B5EF4-FFF2-40B4-BE49-F238E27FC236}">
                      <a16:creationId xmlns:a16="http://schemas.microsoft.com/office/drawing/2014/main" id="{F0280CE9-D909-4D36-8934-1FECBF8A9383}"/>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39" name="Rectangle 238">
                <a:extLst>
                  <a:ext uri="{FF2B5EF4-FFF2-40B4-BE49-F238E27FC236}">
                    <a16:creationId xmlns:a16="http://schemas.microsoft.com/office/drawing/2014/main" id="{ACB14235-A8ED-44BA-8B43-74B1EC3F020D}"/>
                  </a:ext>
                </a:extLst>
              </p:cNvPr>
              <p:cNvSpPr/>
              <p:nvPr/>
            </p:nvSpPr>
            <p:spPr bwMode="auto">
              <a:xfrm>
                <a:off x="1874838" y="2410939"/>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a:extLst>
                  <a:ext uri="{FF2B5EF4-FFF2-40B4-BE49-F238E27FC236}">
                    <a16:creationId xmlns:a16="http://schemas.microsoft.com/office/drawing/2014/main" id="{F9FD3873-B2E9-4905-BBEB-09C5A6DA3EB6}"/>
                  </a:ext>
                </a:extLst>
              </p:cNvPr>
              <p:cNvSpPr/>
              <p:nvPr/>
            </p:nvSpPr>
            <p:spPr bwMode="auto">
              <a:xfrm>
                <a:off x="2179638" y="2410939"/>
                <a:ext cx="304800" cy="304800"/>
              </a:xfrm>
              <a:prstGeom prst="rect">
                <a:avLst/>
              </a:prstGeom>
              <a:solidFill>
                <a:schemeClr val="accent5">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5F6751F9-23D7-40A2-AFF2-51B4B172B95A}"/>
                  </a:ext>
                </a:extLst>
              </p:cNvPr>
              <p:cNvSpPr/>
              <p:nvPr/>
            </p:nvSpPr>
            <p:spPr bwMode="auto">
              <a:xfrm>
                <a:off x="24844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a:extLst>
                  <a:ext uri="{FF2B5EF4-FFF2-40B4-BE49-F238E27FC236}">
                    <a16:creationId xmlns:a16="http://schemas.microsoft.com/office/drawing/2014/main" id="{25C82C56-53A3-4EF5-846F-5B768C804BB7}"/>
                  </a:ext>
                </a:extLst>
              </p:cNvPr>
              <p:cNvSpPr/>
              <p:nvPr/>
            </p:nvSpPr>
            <p:spPr bwMode="auto">
              <a:xfrm>
                <a:off x="2789238" y="2410939"/>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89EA706-BF96-4315-98B3-ABAD8004E17A}"/>
                  </a:ext>
                </a:extLst>
              </p:cNvPr>
              <p:cNvSpPr/>
              <p:nvPr/>
            </p:nvSpPr>
            <p:spPr bwMode="auto">
              <a:xfrm>
                <a:off x="3094037" y="2410939"/>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E2909120-6481-4B7E-9BB2-913716B3BB2E}"/>
                  </a:ext>
                </a:extLst>
              </p:cNvPr>
              <p:cNvSpPr/>
              <p:nvPr/>
            </p:nvSpPr>
            <p:spPr bwMode="auto">
              <a:xfrm>
                <a:off x="37036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4A702346-4CA8-4207-AC9A-AACA8FCBE1AF}"/>
                  </a:ext>
                </a:extLst>
              </p:cNvPr>
              <p:cNvSpPr/>
              <p:nvPr/>
            </p:nvSpPr>
            <p:spPr bwMode="auto">
              <a:xfrm>
                <a:off x="4008438" y="2410939"/>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a:extLst>
                  <a:ext uri="{FF2B5EF4-FFF2-40B4-BE49-F238E27FC236}">
                    <a16:creationId xmlns:a16="http://schemas.microsoft.com/office/drawing/2014/main" id="{9C505AEF-15BD-4A4D-97F4-BB9C6D1D439F}"/>
                  </a:ext>
                </a:extLst>
              </p:cNvPr>
              <p:cNvSpPr/>
              <p:nvPr/>
            </p:nvSpPr>
            <p:spPr bwMode="auto">
              <a:xfrm>
                <a:off x="4313238" y="2411964"/>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ectangle 246">
                <a:extLst>
                  <a:ext uri="{FF2B5EF4-FFF2-40B4-BE49-F238E27FC236}">
                    <a16:creationId xmlns:a16="http://schemas.microsoft.com/office/drawing/2014/main" id="{69ADC025-8E25-4E89-B5F0-DCED6108E4ED}"/>
                  </a:ext>
                </a:extLst>
              </p:cNvPr>
              <p:cNvSpPr/>
              <p:nvPr/>
            </p:nvSpPr>
            <p:spPr bwMode="auto">
              <a:xfrm>
                <a:off x="4618038" y="2411964"/>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a:extLst>
                  <a:ext uri="{FF2B5EF4-FFF2-40B4-BE49-F238E27FC236}">
                    <a16:creationId xmlns:a16="http://schemas.microsoft.com/office/drawing/2014/main" id="{43873F0F-8F49-4167-95B9-BCFC255FE6B1}"/>
                  </a:ext>
                </a:extLst>
              </p:cNvPr>
              <p:cNvSpPr/>
              <p:nvPr/>
            </p:nvSpPr>
            <p:spPr bwMode="auto">
              <a:xfrm>
                <a:off x="4922838" y="2411964"/>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a:extLst>
                  <a:ext uri="{FF2B5EF4-FFF2-40B4-BE49-F238E27FC236}">
                    <a16:creationId xmlns:a16="http://schemas.microsoft.com/office/drawing/2014/main" id="{583CB22C-7739-4FBD-87B9-DD7C83510844}"/>
                  </a:ext>
                </a:extLst>
              </p:cNvPr>
              <p:cNvSpPr/>
              <p:nvPr/>
            </p:nvSpPr>
            <p:spPr bwMode="auto">
              <a:xfrm>
                <a:off x="52276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a:extLst>
                  <a:ext uri="{FF2B5EF4-FFF2-40B4-BE49-F238E27FC236}">
                    <a16:creationId xmlns:a16="http://schemas.microsoft.com/office/drawing/2014/main" id="{281B7850-7CC7-4508-A510-92E1ED21374D}"/>
                  </a:ext>
                </a:extLst>
              </p:cNvPr>
              <p:cNvSpPr/>
              <p:nvPr/>
            </p:nvSpPr>
            <p:spPr bwMode="auto">
              <a:xfrm>
                <a:off x="5532437" y="2411964"/>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Rectangle 250">
                <a:extLst>
                  <a:ext uri="{FF2B5EF4-FFF2-40B4-BE49-F238E27FC236}">
                    <a16:creationId xmlns:a16="http://schemas.microsoft.com/office/drawing/2014/main" id="{316AD864-F50E-40DF-A8F5-186F6B8ACABA}"/>
                  </a:ext>
                </a:extLst>
              </p:cNvPr>
              <p:cNvSpPr/>
              <p:nvPr/>
            </p:nvSpPr>
            <p:spPr bwMode="auto">
              <a:xfrm>
                <a:off x="6142038" y="2411964"/>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Rectangle 251">
                <a:extLst>
                  <a:ext uri="{FF2B5EF4-FFF2-40B4-BE49-F238E27FC236}">
                    <a16:creationId xmlns:a16="http://schemas.microsoft.com/office/drawing/2014/main" id="{D5982085-DD3E-448B-A339-EC20846A6EA6}"/>
                  </a:ext>
                </a:extLst>
              </p:cNvPr>
              <p:cNvSpPr/>
              <p:nvPr/>
            </p:nvSpPr>
            <p:spPr bwMode="auto">
              <a:xfrm>
                <a:off x="64468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TextBox 252">
                <a:extLst>
                  <a:ext uri="{FF2B5EF4-FFF2-40B4-BE49-F238E27FC236}">
                    <a16:creationId xmlns:a16="http://schemas.microsoft.com/office/drawing/2014/main" id="{F566F0BE-5D9A-411D-A8BF-0E9B3DBC8D70}"/>
                  </a:ext>
                </a:extLst>
              </p:cNvPr>
              <p:cNvSpPr txBox="1"/>
              <p:nvPr/>
            </p:nvSpPr>
            <p:spPr>
              <a:xfrm>
                <a:off x="5532437"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54" name="TextBox 253">
                <a:extLst>
                  <a:ext uri="{FF2B5EF4-FFF2-40B4-BE49-F238E27FC236}">
                    <a16:creationId xmlns:a16="http://schemas.microsoft.com/office/drawing/2014/main" id="{91D6618D-AA06-4652-83A5-0A36AE7F8871}"/>
                  </a:ext>
                </a:extLst>
              </p:cNvPr>
              <p:cNvSpPr txBox="1"/>
              <p:nvPr/>
            </p:nvSpPr>
            <p:spPr>
              <a:xfrm>
                <a:off x="3122930"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55" name="Rectangle 254">
                <a:extLst>
                  <a:ext uri="{FF2B5EF4-FFF2-40B4-BE49-F238E27FC236}">
                    <a16:creationId xmlns:a16="http://schemas.microsoft.com/office/drawing/2014/main" id="{7378BD39-DBCE-4E25-B90D-1E1E80B0AB6A}"/>
                  </a:ext>
                </a:extLst>
              </p:cNvPr>
              <p:cNvSpPr/>
              <p:nvPr/>
            </p:nvSpPr>
            <p:spPr bwMode="auto">
              <a:xfrm>
                <a:off x="1874838" y="279399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ectangle 255">
                <a:extLst>
                  <a:ext uri="{FF2B5EF4-FFF2-40B4-BE49-F238E27FC236}">
                    <a16:creationId xmlns:a16="http://schemas.microsoft.com/office/drawing/2014/main" id="{D16AC86F-1A75-4FA2-B742-69E0D3014D29}"/>
                  </a:ext>
                </a:extLst>
              </p:cNvPr>
              <p:cNvSpPr/>
              <p:nvPr/>
            </p:nvSpPr>
            <p:spPr bwMode="auto">
              <a:xfrm>
                <a:off x="2179638" y="2793990"/>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a:extLst>
                  <a:ext uri="{FF2B5EF4-FFF2-40B4-BE49-F238E27FC236}">
                    <a16:creationId xmlns:a16="http://schemas.microsoft.com/office/drawing/2014/main" id="{12B266B6-E82D-4756-9E88-60B48F2567BF}"/>
                  </a:ext>
                </a:extLst>
              </p:cNvPr>
              <p:cNvSpPr/>
              <p:nvPr/>
            </p:nvSpPr>
            <p:spPr bwMode="auto">
              <a:xfrm>
                <a:off x="2484438" y="2793990"/>
                <a:ext cx="304800" cy="304800"/>
              </a:xfrm>
              <a:prstGeom prst="rect">
                <a:avLst/>
              </a:prstGeom>
              <a:solidFill>
                <a:schemeClr val="tx1">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257">
                <a:extLst>
                  <a:ext uri="{FF2B5EF4-FFF2-40B4-BE49-F238E27FC236}">
                    <a16:creationId xmlns:a16="http://schemas.microsoft.com/office/drawing/2014/main" id="{C361CA89-F66F-40F3-8844-2AFBF8EEDE91}"/>
                  </a:ext>
                </a:extLst>
              </p:cNvPr>
              <p:cNvSpPr/>
              <p:nvPr/>
            </p:nvSpPr>
            <p:spPr bwMode="auto">
              <a:xfrm>
                <a:off x="2789237" y="2793990"/>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939E70EE-50C9-4D1A-8B5F-61494C2FAE41}"/>
                  </a:ext>
                </a:extLst>
              </p:cNvPr>
              <p:cNvSpPr/>
              <p:nvPr/>
            </p:nvSpPr>
            <p:spPr bwMode="auto">
              <a:xfrm>
                <a:off x="3094037" y="279399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Rectangle 259">
                <a:extLst>
                  <a:ext uri="{FF2B5EF4-FFF2-40B4-BE49-F238E27FC236}">
                    <a16:creationId xmlns:a16="http://schemas.microsoft.com/office/drawing/2014/main" id="{6B6F0D2C-3239-411F-898E-91BF038B5EC1}"/>
                  </a:ext>
                </a:extLst>
              </p:cNvPr>
              <p:cNvSpPr/>
              <p:nvPr/>
            </p:nvSpPr>
            <p:spPr bwMode="auto">
              <a:xfrm>
                <a:off x="3703638" y="279399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Rectangle 260">
                <a:extLst>
                  <a:ext uri="{FF2B5EF4-FFF2-40B4-BE49-F238E27FC236}">
                    <a16:creationId xmlns:a16="http://schemas.microsoft.com/office/drawing/2014/main" id="{1DBF3EFB-7313-4091-A746-4453CEF15AB6}"/>
                  </a:ext>
                </a:extLst>
              </p:cNvPr>
              <p:cNvSpPr/>
              <p:nvPr/>
            </p:nvSpPr>
            <p:spPr bwMode="auto">
              <a:xfrm>
                <a:off x="4008438" y="2793990"/>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627F9EF3-7950-453B-8141-26AA8FC6F2BB}"/>
                  </a:ext>
                </a:extLst>
              </p:cNvPr>
              <p:cNvSpPr/>
              <p:nvPr/>
            </p:nvSpPr>
            <p:spPr bwMode="auto">
              <a:xfrm>
                <a:off x="4313238" y="279501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43E63EEC-89BE-430F-992E-31725F2866CA}"/>
                  </a:ext>
                </a:extLst>
              </p:cNvPr>
              <p:cNvSpPr/>
              <p:nvPr/>
            </p:nvSpPr>
            <p:spPr bwMode="auto">
              <a:xfrm>
                <a:off x="46180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4924A500-92AE-4ADB-96B9-70AA842DCED3}"/>
                  </a:ext>
                </a:extLst>
              </p:cNvPr>
              <p:cNvSpPr/>
              <p:nvPr/>
            </p:nvSpPr>
            <p:spPr bwMode="auto">
              <a:xfrm>
                <a:off x="4922838" y="279501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264">
                <a:extLst>
                  <a:ext uri="{FF2B5EF4-FFF2-40B4-BE49-F238E27FC236}">
                    <a16:creationId xmlns:a16="http://schemas.microsoft.com/office/drawing/2014/main" id="{AFE6A5A2-5B45-4137-A667-1FB5B01624C1}"/>
                  </a:ext>
                </a:extLst>
              </p:cNvPr>
              <p:cNvSpPr/>
              <p:nvPr/>
            </p:nvSpPr>
            <p:spPr bwMode="auto">
              <a:xfrm>
                <a:off x="5227638" y="2795015"/>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ectangle 265">
                <a:extLst>
                  <a:ext uri="{FF2B5EF4-FFF2-40B4-BE49-F238E27FC236}">
                    <a16:creationId xmlns:a16="http://schemas.microsoft.com/office/drawing/2014/main" id="{96E55BF5-A8BE-4B69-9F43-588AE9E737B8}"/>
                  </a:ext>
                </a:extLst>
              </p:cNvPr>
              <p:cNvSpPr/>
              <p:nvPr/>
            </p:nvSpPr>
            <p:spPr bwMode="auto">
              <a:xfrm>
                <a:off x="5532437" y="279501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ectangle 266">
                <a:extLst>
                  <a:ext uri="{FF2B5EF4-FFF2-40B4-BE49-F238E27FC236}">
                    <a16:creationId xmlns:a16="http://schemas.microsoft.com/office/drawing/2014/main" id="{BF1AE087-DCCD-4A5B-8DD8-EC6A5CE5542E}"/>
                  </a:ext>
                </a:extLst>
              </p:cNvPr>
              <p:cNvSpPr/>
              <p:nvPr/>
            </p:nvSpPr>
            <p:spPr bwMode="auto">
              <a:xfrm>
                <a:off x="6142038" y="2795015"/>
                <a:ext cx="304800" cy="304800"/>
              </a:xfrm>
              <a:prstGeom prst="rect">
                <a:avLst/>
              </a:prstGeom>
              <a:solidFill>
                <a:schemeClr val="tx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a:extLst>
                  <a:ext uri="{FF2B5EF4-FFF2-40B4-BE49-F238E27FC236}">
                    <a16:creationId xmlns:a16="http://schemas.microsoft.com/office/drawing/2014/main" id="{C7488896-FC58-4DD2-B47E-07AE3073D274}"/>
                  </a:ext>
                </a:extLst>
              </p:cNvPr>
              <p:cNvSpPr/>
              <p:nvPr/>
            </p:nvSpPr>
            <p:spPr bwMode="auto">
              <a:xfrm>
                <a:off x="64468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TextBox 268">
                <a:extLst>
                  <a:ext uri="{FF2B5EF4-FFF2-40B4-BE49-F238E27FC236}">
                    <a16:creationId xmlns:a16="http://schemas.microsoft.com/office/drawing/2014/main" id="{CB5EAE35-C421-4A55-BF17-D3949C6C6E7A}"/>
                  </a:ext>
                </a:extLst>
              </p:cNvPr>
              <p:cNvSpPr txBox="1"/>
              <p:nvPr/>
            </p:nvSpPr>
            <p:spPr>
              <a:xfrm>
                <a:off x="5532437"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70" name="TextBox 269">
                <a:extLst>
                  <a:ext uri="{FF2B5EF4-FFF2-40B4-BE49-F238E27FC236}">
                    <a16:creationId xmlns:a16="http://schemas.microsoft.com/office/drawing/2014/main" id="{7A0C7469-ED90-4CD7-ABEF-AE934406FDC4}"/>
                  </a:ext>
                </a:extLst>
              </p:cNvPr>
              <p:cNvSpPr txBox="1"/>
              <p:nvPr/>
            </p:nvSpPr>
            <p:spPr>
              <a:xfrm>
                <a:off x="3122930"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nvGrpSpPr>
              <p:cNvPr id="271" name="Group 270">
                <a:extLst>
                  <a:ext uri="{FF2B5EF4-FFF2-40B4-BE49-F238E27FC236}">
                    <a16:creationId xmlns:a16="http://schemas.microsoft.com/office/drawing/2014/main" id="{8FC310B6-393D-47BC-9A81-523E88FC4212}"/>
                  </a:ext>
                </a:extLst>
              </p:cNvPr>
              <p:cNvGrpSpPr/>
              <p:nvPr/>
            </p:nvGrpSpPr>
            <p:grpSpPr>
              <a:xfrm>
                <a:off x="1874838" y="3631398"/>
                <a:ext cx="4876800" cy="627864"/>
                <a:chOff x="3475037" y="1573998"/>
                <a:chExt cx="4876800" cy="627864"/>
              </a:xfrm>
            </p:grpSpPr>
            <p:sp>
              <p:nvSpPr>
                <p:cNvPr id="275" name="Rectangle 274">
                  <a:extLst>
                    <a:ext uri="{FF2B5EF4-FFF2-40B4-BE49-F238E27FC236}">
                      <a16:creationId xmlns:a16="http://schemas.microsoft.com/office/drawing/2014/main" id="{5871DE86-E5EB-4773-AF91-6A3C847FD854}"/>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5132A389-2740-408F-9AD8-AF8B059B3C86}"/>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EA9904D3-1461-4377-8EA5-FCE39533BCDF}"/>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AEBEE2B2-D792-47F5-B501-0332BA274517}"/>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4DE84F4D-1BBB-4E92-92A3-1FD1C4870BFA}"/>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212B2408-7F96-4319-85AE-EFF35A9A2076}"/>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7B3112EA-2B54-422D-BD72-CEFDB4C2B01C}"/>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D083DFB9-66A6-4A68-8A73-A2C5728819C9}"/>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FC3CBE02-3832-4D29-AE37-224B4EBDA8C0}"/>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853FE38B-4BB1-4DFD-AE63-288B33BC42E6}"/>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C18D01C2-7681-4441-9BF2-F0B966F5A686}"/>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CEF89CDF-941F-4C4A-AE7A-6AC0BFDEAEA0}"/>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286">
                  <a:extLst>
                    <a:ext uri="{FF2B5EF4-FFF2-40B4-BE49-F238E27FC236}">
                      <a16:creationId xmlns:a16="http://schemas.microsoft.com/office/drawing/2014/main" id="{50C75EB9-8356-4F47-8F00-D9486B58FEA2}"/>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Rectangle 287">
                  <a:extLst>
                    <a:ext uri="{FF2B5EF4-FFF2-40B4-BE49-F238E27FC236}">
                      <a16:creationId xmlns:a16="http://schemas.microsoft.com/office/drawing/2014/main" id="{A3EB2ECD-A35D-4C90-8E1A-1F98FE01C1F8}"/>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TextBox 288">
                  <a:extLst>
                    <a:ext uri="{FF2B5EF4-FFF2-40B4-BE49-F238E27FC236}">
                      <a16:creationId xmlns:a16="http://schemas.microsoft.com/office/drawing/2014/main" id="{8F05466E-EAFA-4FB3-8C3D-CAFB1330D783}"/>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90" name="TextBox 289">
                  <a:extLst>
                    <a:ext uri="{FF2B5EF4-FFF2-40B4-BE49-F238E27FC236}">
                      <a16:creationId xmlns:a16="http://schemas.microsoft.com/office/drawing/2014/main" id="{C1E808F5-2224-477D-8C3F-1A1D39883351}"/>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72" name="Rectangle: Rounded Corners 271">
                <a:extLst>
                  <a:ext uri="{FF2B5EF4-FFF2-40B4-BE49-F238E27FC236}">
                    <a16:creationId xmlns:a16="http://schemas.microsoft.com/office/drawing/2014/main" id="{33EFD41C-8E9C-49EC-AAAF-588C9A9B6E8D}"/>
                  </a:ext>
                </a:extLst>
              </p:cNvPr>
              <p:cNvSpPr/>
              <p:nvPr/>
            </p:nvSpPr>
            <p:spPr bwMode="auto">
              <a:xfrm>
                <a:off x="1570038" y="1820862"/>
                <a:ext cx="5410200" cy="2676644"/>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Rectangle 272">
                <a:extLst>
                  <a:ext uri="{FF2B5EF4-FFF2-40B4-BE49-F238E27FC236}">
                    <a16:creationId xmlns:a16="http://schemas.microsoft.com/office/drawing/2014/main" id="{AEB08905-6796-4CD7-AEA9-5F9B0378964D}"/>
                  </a:ext>
                </a:extLst>
              </p:cNvPr>
              <p:cNvSpPr/>
              <p:nvPr/>
            </p:nvSpPr>
            <p:spPr>
              <a:xfrm>
                <a:off x="4385763" y="3096691"/>
                <a:ext cx="239059" cy="648303"/>
              </a:xfrm>
              <a:prstGeom prst="rect">
                <a:avLst/>
              </a:prstGeom>
            </p:spPr>
            <p:txBody>
              <a:bodyPr wrap="none">
                <a:spAutoFit/>
              </a:bodyPr>
              <a:lstStyle/>
              <a:p>
                <a:r>
                  <a:rPr lang="en-US" sz="1765" dirty="0"/>
                  <a:t>.</a:t>
                </a:r>
              </a:p>
              <a:p>
                <a:r>
                  <a:rPr lang="en-US" sz="1765" dirty="0"/>
                  <a:t>.</a:t>
                </a:r>
              </a:p>
            </p:txBody>
          </p:sp>
          <p:cxnSp>
            <p:nvCxnSpPr>
              <p:cNvPr id="274" name="Straight Arrow Connector 75">
                <a:extLst>
                  <a:ext uri="{FF2B5EF4-FFF2-40B4-BE49-F238E27FC236}">
                    <a16:creationId xmlns:a16="http://schemas.microsoft.com/office/drawing/2014/main" id="{C32B3C9D-A7B1-47D5-9D1F-A02EEDDA5918}"/>
                  </a:ext>
                </a:extLst>
              </p:cNvPr>
              <p:cNvCxnSpPr>
                <a:cxnSpLocks/>
                <a:endCxn id="272" idx="1"/>
              </p:cNvCxnSpPr>
              <p:nvPr/>
            </p:nvCxnSpPr>
            <p:spPr>
              <a:xfrm rot="5400000" flipH="1" flipV="1">
                <a:off x="269556" y="3938445"/>
                <a:ext cx="2079742" cy="521221"/>
              </a:xfrm>
              <a:prstGeom prst="bentConnector2">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07" name="Rectangle 306">
              <a:extLst>
                <a:ext uri="{FF2B5EF4-FFF2-40B4-BE49-F238E27FC236}">
                  <a16:creationId xmlns:a16="http://schemas.microsoft.com/office/drawing/2014/main" id="{C2B73FB4-F95A-4EE5-AD46-3B076E879D29}"/>
                </a:ext>
              </a:extLst>
            </p:cNvPr>
            <p:cNvSpPr/>
            <p:nvPr/>
          </p:nvSpPr>
          <p:spPr>
            <a:xfrm>
              <a:off x="2789238" y="1395769"/>
              <a:ext cx="3505200" cy="402835"/>
            </a:xfrm>
            <a:prstGeom prst="rect">
              <a:avLst/>
            </a:prstGeom>
          </p:spPr>
          <p:txBody>
            <a:bodyPr wrap="square">
              <a:spAutoFit/>
            </a:bodyPr>
            <a:lstStyle/>
            <a:p>
              <a:pPr>
                <a:lnSpc>
                  <a:spcPct val="120000"/>
                </a:lnSpc>
              </a:pPr>
              <a:r>
                <a:rPr lang="en-US" sz="1765" dirty="0"/>
                <a:t>x = vector of pixels (input)</a:t>
              </a:r>
            </a:p>
          </p:txBody>
        </p:sp>
      </p:grpSp>
      <p:sp>
        <p:nvSpPr>
          <p:cNvPr id="309" name="Title 3">
            <a:extLst>
              <a:ext uri="{FF2B5EF4-FFF2-40B4-BE49-F238E27FC236}">
                <a16:creationId xmlns:a16="http://schemas.microsoft.com/office/drawing/2014/main" id="{65E31B7D-AF98-4A4A-9500-776E35738ED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TRAINING</a:t>
            </a:r>
            <a:endParaRPr lang="es-ES" sz="4800" dirty="0">
              <a:solidFill>
                <a:srgbClr val="00DBFF"/>
              </a:solidFill>
            </a:endParaRPr>
          </a:p>
        </p:txBody>
      </p:sp>
    </p:spTree>
    <p:extLst>
      <p:ext uri="{BB962C8B-B14F-4D97-AF65-F5344CB8AC3E}">
        <p14:creationId xmlns:p14="http://schemas.microsoft.com/office/powerpoint/2010/main" val="25156780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8257C1C-9D62-459A-AB02-B56BA27737F0}"/>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GRADIENT </a:t>
            </a:r>
            <a:r>
              <a:rPr lang="es-ES" sz="4800" dirty="0">
                <a:solidFill>
                  <a:srgbClr val="00D0FF"/>
                </a:solidFill>
              </a:rPr>
              <a:t>DESCENT</a:t>
            </a:r>
          </a:p>
        </p:txBody>
      </p:sp>
      <p:pic>
        <p:nvPicPr>
          <p:cNvPr id="2" name="Picture 1">
            <a:extLst>
              <a:ext uri="{FF2B5EF4-FFF2-40B4-BE49-F238E27FC236}">
                <a16:creationId xmlns:a16="http://schemas.microsoft.com/office/drawing/2014/main" id="{057039A2-24EC-438A-B024-3FF92620074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09650" y="2014537"/>
            <a:ext cx="10172700" cy="2828925"/>
          </a:xfrm>
          <a:prstGeom prst="rect">
            <a:avLst/>
          </a:prstGeom>
        </p:spPr>
      </p:pic>
    </p:spTree>
    <p:extLst>
      <p:ext uri="{BB962C8B-B14F-4D97-AF65-F5344CB8AC3E}">
        <p14:creationId xmlns:p14="http://schemas.microsoft.com/office/powerpoint/2010/main" val="1039622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CB5C8E-2427-48B7-85FA-7D9DAE8255B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11379" y="590534"/>
            <a:ext cx="7569243" cy="5676932"/>
          </a:xfrm>
          <a:prstGeom prst="rect">
            <a:avLst/>
          </a:prstGeom>
        </p:spPr>
      </p:pic>
      <p:sp>
        <p:nvSpPr>
          <p:cNvPr id="5" name="Title 3">
            <a:extLst>
              <a:ext uri="{FF2B5EF4-FFF2-40B4-BE49-F238E27FC236}">
                <a16:creationId xmlns:a16="http://schemas.microsoft.com/office/drawing/2014/main" id="{74AF05BB-EB63-4AB2-A6CF-B98D916277B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GRADIENT </a:t>
            </a:r>
            <a:r>
              <a:rPr lang="es-ES" sz="4800" dirty="0">
                <a:solidFill>
                  <a:srgbClr val="00D0FF"/>
                </a:solidFill>
              </a:rPr>
              <a:t>DESCENT</a:t>
            </a:r>
          </a:p>
        </p:txBody>
      </p:sp>
    </p:spTree>
    <p:extLst>
      <p:ext uri="{BB962C8B-B14F-4D97-AF65-F5344CB8AC3E}">
        <p14:creationId xmlns:p14="http://schemas.microsoft.com/office/powerpoint/2010/main" val="9779637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E2D9308D-ED05-44F1-B42F-4E71BA269AF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GRADIENT </a:t>
            </a:r>
            <a:r>
              <a:rPr lang="es-ES" sz="4800" dirty="0">
                <a:solidFill>
                  <a:srgbClr val="00D0FF"/>
                </a:solidFill>
              </a:rPr>
              <a:t>DESCENT</a:t>
            </a:r>
          </a:p>
        </p:txBody>
      </p:sp>
      <p:pic>
        <p:nvPicPr>
          <p:cNvPr id="2" name="Picture 1">
            <a:extLst>
              <a:ext uri="{FF2B5EF4-FFF2-40B4-BE49-F238E27FC236}">
                <a16:creationId xmlns:a16="http://schemas.microsoft.com/office/drawing/2014/main" id="{AD55F00A-00C1-4EB5-9988-ED11B4C43A83}"/>
              </a:ext>
            </a:extLst>
          </p:cNvPr>
          <p:cNvPicPr>
            <a:picLocks noChangeAspect="1"/>
          </p:cNvPicPr>
          <p:nvPr/>
        </p:nvPicPr>
        <p:blipFill>
          <a:blip r:embed="rId3"/>
          <a:stretch>
            <a:fillRect/>
          </a:stretch>
        </p:blipFill>
        <p:spPr>
          <a:xfrm>
            <a:off x="2766851" y="1563650"/>
            <a:ext cx="6658298" cy="4485860"/>
          </a:xfrm>
          <a:prstGeom prst="rect">
            <a:avLst/>
          </a:prstGeom>
        </p:spPr>
      </p:pic>
    </p:spTree>
    <p:extLst>
      <p:ext uri="{BB962C8B-B14F-4D97-AF65-F5344CB8AC3E}">
        <p14:creationId xmlns:p14="http://schemas.microsoft.com/office/powerpoint/2010/main" val="32763432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a:t>LAB 2: </a:t>
            </a:r>
            <a:r>
              <a:rPr lang="es-ES" dirty="0" err="1"/>
              <a:t>Logistic</a:t>
            </a:r>
            <a:r>
              <a:rPr lang="es-ES" dirty="0"/>
              <a:t> </a:t>
            </a:r>
            <a:r>
              <a:rPr lang="es-ES" dirty="0" err="1"/>
              <a:t>Regression</a:t>
            </a:r>
            <a:endParaRPr lang="es-ES" dirty="0"/>
          </a:p>
        </p:txBody>
      </p:sp>
    </p:spTree>
    <p:extLst>
      <p:ext uri="{BB962C8B-B14F-4D97-AF65-F5344CB8AC3E}">
        <p14:creationId xmlns:p14="http://schemas.microsoft.com/office/powerpoint/2010/main" val="3493372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a:t>Keras</a:t>
            </a:r>
          </a:p>
        </p:txBody>
      </p:sp>
      <p:sp>
        <p:nvSpPr>
          <p:cNvPr id="8" name="Content Placeholder 8">
            <a:extLst>
              <a:ext uri="{FF2B5EF4-FFF2-40B4-BE49-F238E27FC236}">
                <a16:creationId xmlns:a16="http://schemas.microsoft.com/office/drawing/2014/main" id="{B12EEF39-6E28-4333-A902-AB964EC03009}"/>
              </a:ext>
            </a:extLst>
          </p:cNvPr>
          <p:cNvSpPr>
            <a:spLocks noGrp="1"/>
          </p:cNvSpPr>
          <p:nvPr>
            <p:ph idx="1"/>
          </p:nvPr>
        </p:nvSpPr>
        <p:spPr>
          <a:xfrm>
            <a:off x="1311965" y="2100471"/>
            <a:ext cx="9720471" cy="2394690"/>
          </a:xfrm>
        </p:spPr>
        <p:txBody>
          <a:bodyPr>
            <a:normAutofit/>
          </a:bodyPr>
          <a:lstStyle/>
          <a:p>
            <a:pPr marL="285750" lvl="1" indent="-285750" defTabSz="1644650">
              <a:lnSpc>
                <a:spcPct val="90000"/>
              </a:lnSpc>
              <a:spcBef>
                <a:spcPct val="0"/>
              </a:spcBef>
              <a:spcAft>
                <a:spcPct val="15000"/>
              </a:spcAft>
              <a:buChar char="•"/>
            </a:pPr>
            <a:r>
              <a:rPr lang="es-ES" sz="3700" dirty="0" err="1">
                <a:solidFill>
                  <a:schemeClr val="tx1">
                    <a:lumMod val="65000"/>
                    <a:lumOff val="35000"/>
                  </a:schemeClr>
                </a:solidFill>
                <a:latin typeface="Tw Cen MT" panose="020B0602020104020603"/>
                <a:ea typeface="+mn-ea"/>
                <a:cs typeface="+mn-cs"/>
              </a:rPr>
              <a:t>Mission</a:t>
            </a:r>
            <a:r>
              <a:rPr lang="es-ES" sz="3700" dirty="0">
                <a:solidFill>
                  <a:schemeClr val="tx1">
                    <a:lumMod val="65000"/>
                    <a:lumOff val="35000"/>
                  </a:schemeClr>
                </a:solidFill>
                <a:latin typeface="Tw Cen MT" panose="020B0602020104020603"/>
                <a:ea typeface="+mn-ea"/>
                <a:cs typeface="+mn-cs"/>
              </a:rPr>
              <a:t>: to make building Deep </a:t>
            </a:r>
            <a:r>
              <a:rPr lang="es-ES" sz="3700" dirty="0" err="1">
                <a:solidFill>
                  <a:schemeClr val="tx1">
                    <a:lumMod val="65000"/>
                    <a:lumOff val="35000"/>
                  </a:schemeClr>
                </a:solidFill>
                <a:latin typeface="Tw Cen MT" panose="020B0602020104020603"/>
                <a:ea typeface="+mn-ea"/>
                <a:cs typeface="+mn-cs"/>
              </a:rPr>
              <a:t>architectures</a:t>
            </a:r>
            <a:r>
              <a:rPr lang="es-ES" sz="3700" dirty="0">
                <a:solidFill>
                  <a:schemeClr val="tx1">
                    <a:lumMod val="65000"/>
                    <a:lumOff val="35000"/>
                  </a:schemeClr>
                </a:solidFill>
                <a:latin typeface="Tw Cen MT" panose="020B0602020104020603"/>
                <a:ea typeface="+mn-ea"/>
                <a:cs typeface="+mn-cs"/>
              </a:rPr>
              <a:t> </a:t>
            </a:r>
            <a:r>
              <a:rPr lang="es-ES" sz="3700" dirty="0" err="1">
                <a:solidFill>
                  <a:srgbClr val="7030A0"/>
                </a:solidFill>
                <a:latin typeface="Tw Cen MT" panose="020B0602020104020603"/>
              </a:rPr>
              <a:t>easier</a:t>
            </a:r>
            <a:endParaRPr lang="es-ES" sz="3700" dirty="0">
              <a:solidFill>
                <a:schemeClr val="tx1">
                  <a:lumMod val="65000"/>
                  <a:lumOff val="35000"/>
                </a:schemeClr>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3700" dirty="0">
                <a:solidFill>
                  <a:schemeClr val="tx1">
                    <a:lumMod val="65000"/>
                    <a:lumOff val="35000"/>
                  </a:schemeClr>
                </a:solidFill>
                <a:latin typeface="Tw Cen MT" panose="020B0602020104020603"/>
                <a:ea typeface="+mn-ea"/>
                <a:cs typeface="+mn-cs"/>
              </a:rPr>
              <a:t>Works on top of </a:t>
            </a:r>
            <a:r>
              <a:rPr lang="es-ES" sz="3700" dirty="0" err="1">
                <a:solidFill>
                  <a:srgbClr val="7030A0"/>
                </a:solidFill>
                <a:latin typeface="Tw Cen MT" panose="020B0602020104020603"/>
                <a:ea typeface="+mn-ea"/>
                <a:cs typeface="+mn-cs"/>
              </a:rPr>
              <a:t>TensorFlow</a:t>
            </a:r>
            <a:r>
              <a:rPr lang="es-ES" sz="3700" dirty="0">
                <a:solidFill>
                  <a:schemeClr val="tx1">
                    <a:lumMod val="65000"/>
                    <a:lumOff val="35000"/>
                  </a:schemeClr>
                </a:solidFill>
                <a:latin typeface="Tw Cen MT" panose="020B0602020104020603"/>
                <a:ea typeface="+mn-ea"/>
                <a:cs typeface="+mn-cs"/>
              </a:rPr>
              <a:t> or </a:t>
            </a:r>
            <a:r>
              <a:rPr lang="es-ES" sz="3700" dirty="0" err="1">
                <a:solidFill>
                  <a:srgbClr val="7030A0"/>
                </a:solidFill>
                <a:latin typeface="Tw Cen MT" panose="020B0602020104020603"/>
                <a:ea typeface="+mn-ea"/>
                <a:cs typeface="+mn-cs"/>
              </a:rPr>
              <a:t>Theano</a:t>
            </a:r>
            <a:endParaRPr lang="es-ES" sz="3700" dirty="0">
              <a:solidFill>
                <a:srgbClr val="7030A0"/>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3700" dirty="0">
                <a:solidFill>
                  <a:schemeClr val="tx1">
                    <a:lumMod val="65000"/>
                    <a:lumOff val="35000"/>
                  </a:schemeClr>
                </a:solidFill>
                <a:latin typeface="Tw Cen MT" panose="020B0602020104020603"/>
                <a:ea typeface="+mn-ea"/>
                <a:cs typeface="+mn-cs"/>
              </a:rPr>
              <a:t>Built by </a:t>
            </a:r>
            <a:r>
              <a:rPr lang="es-ES" sz="3700" dirty="0">
                <a:solidFill>
                  <a:srgbClr val="7030A0"/>
                </a:solidFill>
                <a:latin typeface="Tw Cen MT" panose="020B0602020104020603"/>
                <a:ea typeface="+mn-ea"/>
                <a:cs typeface="+mn-cs"/>
              </a:rPr>
              <a:t>François </a:t>
            </a:r>
            <a:r>
              <a:rPr lang="es-ES" sz="3700" dirty="0" err="1">
                <a:solidFill>
                  <a:srgbClr val="7030A0"/>
                </a:solidFill>
                <a:latin typeface="Tw Cen MT" panose="020B0602020104020603"/>
                <a:ea typeface="+mn-ea"/>
                <a:cs typeface="+mn-cs"/>
              </a:rPr>
              <a:t>Chollet</a:t>
            </a:r>
            <a:r>
              <a:rPr lang="es-ES" sz="3700" dirty="0">
                <a:solidFill>
                  <a:srgbClr val="7030A0"/>
                </a:solidFill>
                <a:latin typeface="Tw Cen MT" panose="020B0602020104020603"/>
                <a:ea typeface="+mn-ea"/>
                <a:cs typeface="+mn-cs"/>
              </a:rPr>
              <a:t> </a:t>
            </a:r>
            <a:r>
              <a:rPr lang="es-ES" sz="3700" dirty="0">
                <a:solidFill>
                  <a:schemeClr val="tx1">
                    <a:lumMod val="65000"/>
                    <a:lumOff val="35000"/>
                  </a:schemeClr>
                </a:solidFill>
                <a:latin typeface="Tw Cen MT" panose="020B0602020104020603"/>
                <a:ea typeface="+mn-ea"/>
                <a:cs typeface="+mn-cs"/>
              </a:rPr>
              <a:t>at</a:t>
            </a:r>
            <a:r>
              <a:rPr lang="es-ES" sz="3700" dirty="0">
                <a:solidFill>
                  <a:srgbClr val="7030A0"/>
                </a:solidFill>
                <a:latin typeface="Tw Cen MT" panose="020B0602020104020603"/>
                <a:ea typeface="+mn-ea"/>
                <a:cs typeface="+mn-cs"/>
              </a:rPr>
              <a:t> Google</a:t>
            </a:r>
          </a:p>
        </p:txBody>
      </p:sp>
      <p:pic>
        <p:nvPicPr>
          <p:cNvPr id="10" name="Picture 9" descr="http://deeplearning.net/software/theano/_static/theano_logo_allblue_200x46.png">
            <a:extLst>
              <a:ext uri="{FF2B5EF4-FFF2-40B4-BE49-F238E27FC236}">
                <a16:creationId xmlns:a16="http://schemas.microsoft.com/office/drawing/2014/main" id="{6B5B185E-4631-4D82-B956-B1C3B5D25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3991" y="6034452"/>
            <a:ext cx="2086343" cy="4798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keras.io/img/keras-logo-small.jpg">
            <a:extLst>
              <a:ext uri="{FF2B5EF4-FFF2-40B4-BE49-F238E27FC236}">
                <a16:creationId xmlns:a16="http://schemas.microsoft.com/office/drawing/2014/main" id="{5DDB29DB-B80C-43E2-AE00-DE25571A24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714" y="5132138"/>
            <a:ext cx="1072696" cy="1072696"/>
          </a:xfrm>
          <a:prstGeom prst="rect">
            <a:avLst/>
          </a:prstGeom>
          <a:noFill/>
          <a:extLst>
            <a:ext uri="{909E8E84-426E-40DD-AFC4-6F175D3DCCD1}">
              <a14:hiddenFill xmlns:a14="http://schemas.microsoft.com/office/drawing/2010/main">
                <a:solidFill>
                  <a:srgbClr val="FFFFFF"/>
                </a:solidFill>
              </a14:hiddenFill>
            </a:ext>
          </a:extLst>
        </p:spPr>
      </p:pic>
      <p:sp>
        <p:nvSpPr>
          <p:cNvPr id="12" name="右大括弧 19">
            <a:extLst>
              <a:ext uri="{FF2B5EF4-FFF2-40B4-BE49-F238E27FC236}">
                <a16:creationId xmlns:a16="http://schemas.microsoft.com/office/drawing/2014/main" id="{D4E3765A-5D03-4741-9D9B-CE0C16DC5B64}"/>
              </a:ext>
            </a:extLst>
          </p:cNvPr>
          <p:cNvSpPr/>
          <p:nvPr/>
        </p:nvSpPr>
        <p:spPr>
          <a:xfrm rot="10800000">
            <a:off x="4939363" y="4963885"/>
            <a:ext cx="408723" cy="1409201"/>
          </a:xfrm>
          <a:prstGeom prst="rightBrac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TW" altLang="en-US"/>
          </a:p>
        </p:txBody>
      </p:sp>
      <p:pic>
        <p:nvPicPr>
          <p:cNvPr id="14" name="Picture 13" descr="A picture containing clipart&#10;&#10;Description generated with very high confidence">
            <a:extLst>
              <a:ext uri="{FF2B5EF4-FFF2-40B4-BE49-F238E27FC236}">
                <a16:creationId xmlns:a16="http://schemas.microsoft.com/office/drawing/2014/main" id="{8B785CC5-627C-4836-A636-8F611A3E413E}"/>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57440" y="4567788"/>
            <a:ext cx="1619443" cy="928388"/>
          </a:xfrm>
          <a:prstGeom prst="rect">
            <a:avLst/>
          </a:prstGeom>
        </p:spPr>
      </p:pic>
    </p:spTree>
    <p:extLst>
      <p:ext uri="{BB962C8B-B14F-4D97-AF65-F5344CB8AC3E}">
        <p14:creationId xmlns:p14="http://schemas.microsoft.com/office/powerpoint/2010/main" val="2225642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a:t>Keras</a:t>
            </a:r>
          </a:p>
        </p:txBody>
      </p:sp>
      <p:sp>
        <p:nvSpPr>
          <p:cNvPr id="8" name="Content Placeholder 8">
            <a:extLst>
              <a:ext uri="{FF2B5EF4-FFF2-40B4-BE49-F238E27FC236}">
                <a16:creationId xmlns:a16="http://schemas.microsoft.com/office/drawing/2014/main" id="{B12EEF39-6E28-4333-A902-AB964EC03009}"/>
              </a:ext>
            </a:extLst>
          </p:cNvPr>
          <p:cNvSpPr>
            <a:spLocks noGrp="1"/>
          </p:cNvSpPr>
          <p:nvPr>
            <p:ph idx="1"/>
          </p:nvPr>
        </p:nvSpPr>
        <p:spPr>
          <a:xfrm>
            <a:off x="1311965" y="2100471"/>
            <a:ext cx="9720471" cy="650413"/>
          </a:xfrm>
        </p:spPr>
        <p:txBody>
          <a:bodyPr>
            <a:normAutofit/>
          </a:bodyPr>
          <a:lstStyle/>
          <a:p>
            <a:pPr marL="285750" lvl="1" indent="-285750" defTabSz="1644650">
              <a:lnSpc>
                <a:spcPct val="90000"/>
              </a:lnSpc>
              <a:spcBef>
                <a:spcPct val="0"/>
              </a:spcBef>
              <a:spcAft>
                <a:spcPct val="15000"/>
              </a:spcAft>
              <a:buChar char="•"/>
            </a:pPr>
            <a:r>
              <a:rPr lang="en-US" sz="3700" dirty="0">
                <a:solidFill>
                  <a:schemeClr val="tx1">
                    <a:lumMod val="65000"/>
                    <a:lumOff val="35000"/>
                  </a:schemeClr>
                </a:solidFill>
                <a:latin typeface="Tw Cen MT" panose="020B0602020104020603"/>
                <a:ea typeface="+mn-ea"/>
                <a:cs typeface="+mn-cs"/>
              </a:rPr>
              <a:t>Based on layers and their input/output tensors</a:t>
            </a:r>
          </a:p>
        </p:txBody>
      </p:sp>
      <p:pic>
        <p:nvPicPr>
          <p:cNvPr id="2" name="Picture 1">
            <a:extLst>
              <a:ext uri="{FF2B5EF4-FFF2-40B4-BE49-F238E27FC236}">
                <a16:creationId xmlns:a16="http://schemas.microsoft.com/office/drawing/2014/main" id="{0BA75582-4009-4346-91CD-ECA67B29B307}"/>
              </a:ext>
            </a:extLst>
          </p:cNvPr>
          <p:cNvPicPr>
            <a:picLocks noChangeAspect="1"/>
          </p:cNvPicPr>
          <p:nvPr/>
        </p:nvPicPr>
        <p:blipFill>
          <a:blip r:embed="rId3"/>
          <a:stretch>
            <a:fillRect/>
          </a:stretch>
        </p:blipFill>
        <p:spPr>
          <a:xfrm>
            <a:off x="2933700" y="3287705"/>
            <a:ext cx="6477000" cy="1790700"/>
          </a:xfrm>
          <a:prstGeom prst="rect">
            <a:avLst/>
          </a:prstGeom>
        </p:spPr>
      </p:pic>
    </p:spTree>
    <p:extLst>
      <p:ext uri="{BB962C8B-B14F-4D97-AF65-F5344CB8AC3E}">
        <p14:creationId xmlns:p14="http://schemas.microsoft.com/office/powerpoint/2010/main" val="3408497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a:t>LAB 3: </a:t>
            </a:r>
            <a:r>
              <a:rPr lang="es-ES" dirty="0" err="1"/>
              <a:t>Logistic</a:t>
            </a:r>
            <a:r>
              <a:rPr lang="es-ES" dirty="0"/>
              <a:t> </a:t>
            </a:r>
            <a:r>
              <a:rPr lang="es-ES" dirty="0" err="1"/>
              <a:t>Regression</a:t>
            </a:r>
            <a:r>
              <a:rPr lang="es-ES" dirty="0"/>
              <a:t> (</a:t>
            </a:r>
            <a:r>
              <a:rPr lang="es-ES" dirty="0" err="1"/>
              <a:t>Keras</a:t>
            </a:r>
            <a:r>
              <a:rPr lang="es-ES" dirty="0"/>
              <a:t>)</a:t>
            </a:r>
          </a:p>
        </p:txBody>
      </p:sp>
    </p:spTree>
    <p:extLst>
      <p:ext uri="{BB962C8B-B14F-4D97-AF65-F5344CB8AC3E}">
        <p14:creationId xmlns:p14="http://schemas.microsoft.com/office/powerpoint/2010/main" val="3774355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FE110F-549F-4287-A18C-574F51977C5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19626" y="2143303"/>
            <a:ext cx="6152750" cy="3457350"/>
          </a:xfrm>
          <a:prstGeom prst="rect">
            <a:avLst/>
          </a:prstGeom>
        </p:spPr>
      </p:pic>
      <p:sp>
        <p:nvSpPr>
          <p:cNvPr id="4" name="Title 1">
            <a:extLst>
              <a:ext uri="{FF2B5EF4-FFF2-40B4-BE49-F238E27FC236}">
                <a16:creationId xmlns:a16="http://schemas.microsoft.com/office/drawing/2014/main" id="{B0827B67-AD99-4DA9-8694-AFBDD4924782}"/>
              </a:ext>
            </a:extLst>
          </p:cNvPr>
          <p:cNvSpPr txBox="1">
            <a:spLocks/>
          </p:cNvSpPr>
          <p:nvPr/>
        </p:nvSpPr>
        <p:spPr>
          <a:xfrm>
            <a:off x="397" y="1295183"/>
            <a:ext cx="12191207" cy="1142926"/>
          </a:xfrm>
          <a:prstGeom prst="rect">
            <a:avLst/>
          </a:prstGeom>
        </p:spPr>
        <p:txBody>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n-GB" dirty="0">
                <a:solidFill>
                  <a:srgbClr val="43536D"/>
                </a:solidFill>
              </a:rPr>
              <a:t>PERCEPTRON</a:t>
            </a:r>
          </a:p>
        </p:txBody>
      </p:sp>
    </p:spTree>
    <p:extLst>
      <p:ext uri="{BB962C8B-B14F-4D97-AF65-F5344CB8AC3E}">
        <p14:creationId xmlns:p14="http://schemas.microsoft.com/office/powerpoint/2010/main" val="1824387720"/>
      </p:ext>
    </p:extLst>
  </p:cSld>
  <p:clrMapOvr>
    <a:masterClrMapping/>
  </p:clrMapOvr>
  <mc:AlternateContent xmlns:mc="http://schemas.openxmlformats.org/markup-compatibility/2006" xmlns:p14="http://schemas.microsoft.com/office/powerpoint/2010/main">
    <mc:Choice Requires="p14">
      <p:transition p14:dur="0" advTm="29150"/>
    </mc:Choice>
    <mc:Fallback xmlns="">
      <p:transition advTm="2915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a:t>Neural Networks</a:t>
            </a:r>
          </a:p>
        </p:txBody>
      </p:sp>
    </p:spTree>
    <p:extLst>
      <p:ext uri="{BB962C8B-B14F-4D97-AF65-F5344CB8AC3E}">
        <p14:creationId xmlns:p14="http://schemas.microsoft.com/office/powerpoint/2010/main" val="110215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02570"/>
            <a:ext cx="12192000" cy="898525"/>
          </a:xfrm>
        </p:spPr>
        <p:txBody>
          <a:bodyPr>
            <a:normAutofit fontScale="90000"/>
          </a:bodyPr>
          <a:lstStyle/>
          <a:p>
            <a:pPr algn="ctr"/>
            <a:r>
              <a:rPr lang="es-ES" dirty="0">
                <a:solidFill>
                  <a:srgbClr val="43536D"/>
                </a:solidFill>
              </a:rPr>
              <a:t> NEURAL </a:t>
            </a:r>
            <a:r>
              <a:rPr lang="es-ES" dirty="0">
                <a:solidFill>
                  <a:srgbClr val="00D0FF"/>
                </a:solidFill>
              </a:rPr>
              <a:t>NETWORK</a:t>
            </a:r>
            <a:r>
              <a:rPr lang="es-ES" dirty="0">
                <a:solidFill>
                  <a:srgbClr val="43536D"/>
                </a:solidFill>
              </a:rPr>
              <a:t> (CLASSIFIER)</a:t>
            </a:r>
            <a:endParaRPr lang="en-GB" dirty="0">
              <a:solidFill>
                <a:srgbClr val="43536D"/>
              </a:solidFill>
            </a:endParaRPr>
          </a:p>
        </p:txBody>
      </p:sp>
      <p:sp>
        <p:nvSpPr>
          <p:cNvPr id="6" name="Flowchart: Connector 5"/>
          <p:cNvSpPr/>
          <p:nvPr/>
        </p:nvSpPr>
        <p:spPr bwMode="auto">
          <a:xfrm>
            <a:off x="2734407" y="466977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62" name="Text Placeholder 1">
            <a:extLst>
              <a:ext uri="{FF2B5EF4-FFF2-40B4-BE49-F238E27FC236}">
                <a16:creationId xmlns:a16="http://schemas.microsoft.com/office/drawing/2014/main" id="{63C1F694-11D6-46D0-8376-51509F75F534}"/>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cxnSp>
        <p:nvCxnSpPr>
          <p:cNvPr id="63" name="Straight Arrow Connector 62">
            <a:extLst>
              <a:ext uri="{FF2B5EF4-FFF2-40B4-BE49-F238E27FC236}">
                <a16:creationId xmlns:a16="http://schemas.microsoft.com/office/drawing/2014/main" id="{CA2B1FD2-74D0-445D-8E3E-7EAC287D601B}"/>
              </a:ext>
            </a:extLst>
          </p:cNvPr>
          <p:cNvCxnSpPr>
            <a:cxnSpLocks/>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4" name="Text Placeholder 1">
            <a:extLst>
              <a:ext uri="{FF2B5EF4-FFF2-40B4-BE49-F238E27FC236}">
                <a16:creationId xmlns:a16="http://schemas.microsoft.com/office/drawing/2014/main" id="{F418AB61-7E57-4FF2-AD25-BB8B652C010E}"/>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65" name="Text Placeholder 1">
            <a:extLst>
              <a:ext uri="{FF2B5EF4-FFF2-40B4-BE49-F238E27FC236}">
                <a16:creationId xmlns:a16="http://schemas.microsoft.com/office/drawing/2014/main" id="{79883A21-1643-4E96-9091-07C8B6A0C0F6}"/>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Tree>
    <p:extLst>
      <p:ext uri="{BB962C8B-B14F-4D97-AF65-F5344CB8AC3E}">
        <p14:creationId xmlns:p14="http://schemas.microsoft.com/office/powerpoint/2010/main" val="239528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p:cNvSpPr/>
          <p:nvPr/>
        </p:nvSpPr>
        <p:spPr bwMode="auto">
          <a:xfrm>
            <a:off x="2734407" y="466977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Flowchart: Connector 59"/>
          <p:cNvSpPr/>
          <p:nvPr/>
        </p:nvSpPr>
        <p:spPr bwMode="auto">
          <a:xfrm>
            <a:off x="4650696" y="3716998"/>
            <a:ext cx="798951" cy="798951"/>
          </a:xfrm>
          <a:prstGeom prst="flowChartConnector">
            <a:avLst/>
          </a:prstGeom>
          <a:solidFill>
            <a:schemeClr val="bg2">
              <a:lumMod val="50000"/>
              <a:alpha val="36000"/>
            </a:schemeClr>
          </a:solidFill>
          <a:ln w="5715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Flowchart: Connector 60"/>
          <p:cNvSpPr/>
          <p:nvPr/>
        </p:nvSpPr>
        <p:spPr bwMode="auto">
          <a:xfrm>
            <a:off x="6665784" y="1013974"/>
            <a:ext cx="798951" cy="798951"/>
          </a:xfrm>
          <a:prstGeom prst="flowChartConnector">
            <a:avLst/>
          </a:prstGeom>
          <a:solidFill>
            <a:schemeClr val="bg2">
              <a:lumMod val="50000"/>
              <a:alpha val="36000"/>
            </a:schemeClr>
          </a:solidFill>
          <a:ln w="5715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3"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65" name="Text Placeholder 1">
            <a:extLst>
              <a:ext uri="{FF2B5EF4-FFF2-40B4-BE49-F238E27FC236}">
                <a16:creationId xmlns:a16="http://schemas.microsoft.com/office/drawing/2014/main" id="{2C6F1761-2D7A-4416-B10F-D50187EC6484}"/>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70" name="Text Placeholder 1">
            <a:extLst>
              <a:ext uri="{FF2B5EF4-FFF2-40B4-BE49-F238E27FC236}">
                <a16:creationId xmlns:a16="http://schemas.microsoft.com/office/drawing/2014/main" id="{F0982CF7-34EC-4E22-A9AE-A291359E9511}"/>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71" name="Text Placeholder 1">
            <a:extLst>
              <a:ext uri="{FF2B5EF4-FFF2-40B4-BE49-F238E27FC236}">
                <a16:creationId xmlns:a16="http://schemas.microsoft.com/office/drawing/2014/main" id="{214B6F02-7B74-4735-9FC2-B48F988C81B7}"/>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72" name="Title 3">
            <a:extLst>
              <a:ext uri="{FF2B5EF4-FFF2-40B4-BE49-F238E27FC236}">
                <a16:creationId xmlns:a16="http://schemas.microsoft.com/office/drawing/2014/main" id="{88B6DE0E-1421-47D5-B6C3-F36724039EB0}"/>
              </a:ext>
            </a:extLst>
          </p:cNvPr>
          <p:cNvSpPr txBox="1">
            <a:spLocks/>
          </p:cNvSpPr>
          <p:nvPr/>
        </p:nvSpPr>
        <p:spPr>
          <a:xfrm>
            <a:off x="0" y="246411"/>
            <a:ext cx="12192000" cy="898525"/>
          </a:xfrm>
          <a:prstGeom prst="rect">
            <a:avLst/>
          </a:prstGeom>
        </p:spPr>
        <p:txBody>
          <a:bodyPr vert="horz" lIns="91440" tIns="45720" rIns="91440" bIns="45720" rtlCol="0" anchor="ctr">
            <a:normAutofit fontScale="90000" lnSpcReduction="100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dirty="0">
                <a:solidFill>
                  <a:srgbClr val="43536D"/>
                </a:solidFill>
              </a:rPr>
              <a:t> NEURAL </a:t>
            </a:r>
            <a:r>
              <a:rPr lang="es-ES" dirty="0">
                <a:solidFill>
                  <a:srgbClr val="00D0FF"/>
                </a:solidFill>
              </a:rPr>
              <a:t>NETWORK</a:t>
            </a:r>
            <a:r>
              <a:rPr lang="es-ES" dirty="0">
                <a:solidFill>
                  <a:srgbClr val="43536D"/>
                </a:solidFill>
              </a:rPr>
              <a:t> (CLASSIFIER)</a:t>
            </a:r>
            <a:endParaRPr lang="en-GB" dirty="0">
              <a:solidFill>
                <a:srgbClr val="43536D"/>
              </a:solidFill>
            </a:endParaRPr>
          </a:p>
        </p:txBody>
      </p:sp>
    </p:spTree>
    <p:extLst>
      <p:ext uri="{BB962C8B-B14F-4D97-AF65-F5344CB8AC3E}">
        <p14:creationId xmlns:p14="http://schemas.microsoft.com/office/powerpoint/2010/main" val="228235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7" presetClass="emph" presetSubtype="2" fill="hold" nodeType="clickEffect">
                                  <p:stCondLst>
                                    <p:cond delay="0"/>
                                  </p:stCondLst>
                                  <p:childTnLst>
                                    <p:animClr clrSpc="rgb" dir="cw">
                                      <p:cBhvr>
                                        <p:cTn id="10" dur="500" fill="hold"/>
                                        <p:tgtEl>
                                          <p:spTgt spid="24"/>
                                        </p:tgtEl>
                                        <p:attrNameLst>
                                          <p:attrName>stroke.color</p:attrName>
                                        </p:attrNameLst>
                                      </p:cBhvr>
                                      <p:to>
                                        <a:srgbClr val="FF9900"/>
                                      </p:to>
                                    </p:animClr>
                                    <p:set>
                                      <p:cBhvr>
                                        <p:cTn id="11" dur="500" fill="hold"/>
                                        <p:tgtEl>
                                          <p:spTgt spid="24"/>
                                        </p:tgtEl>
                                        <p:attrNameLst>
                                          <p:attrName>stroke.on</p:attrName>
                                        </p:attrNameLst>
                                      </p:cBhvr>
                                      <p:to>
                                        <p:strVal val="true"/>
                                      </p:to>
                                    </p:set>
                                  </p:childTnLst>
                                </p:cTn>
                              </p:par>
                              <p:par>
                                <p:cTn id="12" presetID="7" presetClass="emph" presetSubtype="2" fill="hold" nodeType="withEffect">
                                  <p:stCondLst>
                                    <p:cond delay="0"/>
                                  </p:stCondLst>
                                  <p:childTnLst>
                                    <p:animClr clrSpc="rgb" dir="cw">
                                      <p:cBhvr>
                                        <p:cTn id="13" dur="500" fill="hold"/>
                                        <p:tgtEl>
                                          <p:spTgt spid="32"/>
                                        </p:tgtEl>
                                        <p:attrNameLst>
                                          <p:attrName>stroke.color</p:attrName>
                                        </p:attrNameLst>
                                      </p:cBhvr>
                                      <p:to>
                                        <a:srgbClr val="FF9900"/>
                                      </p:to>
                                    </p:animClr>
                                    <p:set>
                                      <p:cBhvr>
                                        <p:cTn id="14" dur="500" fill="hold"/>
                                        <p:tgtEl>
                                          <p:spTgt spid="32"/>
                                        </p:tgtEl>
                                        <p:attrNameLst>
                                          <p:attrName>stroke.on</p:attrName>
                                        </p:attrNameLst>
                                      </p:cBhvr>
                                      <p:to>
                                        <p:strVal val="true"/>
                                      </p:to>
                                    </p:set>
                                  </p:childTnLst>
                                </p:cTn>
                              </p:par>
                              <p:par>
                                <p:cTn id="15" presetID="7" presetClass="emph" presetSubtype="2" fill="hold" nodeType="withEffect">
                                  <p:stCondLst>
                                    <p:cond delay="0"/>
                                  </p:stCondLst>
                                  <p:childTnLst>
                                    <p:animClr clrSpc="rgb" dir="cw">
                                      <p:cBhvr>
                                        <p:cTn id="16" dur="500" fill="hold"/>
                                        <p:tgtEl>
                                          <p:spTgt spid="44"/>
                                        </p:tgtEl>
                                        <p:attrNameLst>
                                          <p:attrName>stroke.color</p:attrName>
                                        </p:attrNameLst>
                                      </p:cBhvr>
                                      <p:to>
                                        <a:srgbClr val="FF9900"/>
                                      </p:to>
                                    </p:animClr>
                                    <p:set>
                                      <p:cBhvr>
                                        <p:cTn id="17" dur="500" fill="hold"/>
                                        <p:tgtEl>
                                          <p:spTgt spid="44"/>
                                        </p:tgtEl>
                                        <p:attrNameLst>
                                          <p:attrName>stroke.on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7" presetClass="emph" presetSubtype="2" fill="hold" nodeType="clickEffect">
                                  <p:stCondLst>
                                    <p:cond delay="0"/>
                                  </p:stCondLst>
                                  <p:childTnLst>
                                    <p:animClr clrSpc="rgb" dir="cw">
                                      <p:cBhvr>
                                        <p:cTn id="21" dur="500" fill="hold"/>
                                        <p:tgtEl>
                                          <p:spTgt spid="78"/>
                                        </p:tgtEl>
                                        <p:attrNameLst>
                                          <p:attrName>stroke.color</p:attrName>
                                        </p:attrNameLst>
                                      </p:cBhvr>
                                      <p:to>
                                        <a:srgbClr val="FF9900"/>
                                      </p:to>
                                    </p:animClr>
                                    <p:set>
                                      <p:cBhvr>
                                        <p:cTn id="22" dur="500" fill="hold"/>
                                        <p:tgtEl>
                                          <p:spTgt spid="78"/>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500" fill="hold"/>
                                        <p:tgtEl>
                                          <p:spTgt spid="79"/>
                                        </p:tgtEl>
                                        <p:attrNameLst>
                                          <p:attrName>stroke.color</p:attrName>
                                        </p:attrNameLst>
                                      </p:cBhvr>
                                      <p:to>
                                        <a:srgbClr val="FF9900"/>
                                      </p:to>
                                    </p:animClr>
                                    <p:set>
                                      <p:cBhvr>
                                        <p:cTn id="25" dur="500" fill="hold"/>
                                        <p:tgtEl>
                                          <p:spTgt spid="79"/>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500" fill="hold"/>
                                        <p:tgtEl>
                                          <p:spTgt spid="80"/>
                                        </p:tgtEl>
                                        <p:attrNameLst>
                                          <p:attrName>stroke.color</p:attrName>
                                        </p:attrNameLst>
                                      </p:cBhvr>
                                      <p:to>
                                        <a:srgbClr val="FF9900"/>
                                      </p:to>
                                    </p:animClr>
                                    <p:set>
                                      <p:cBhvr>
                                        <p:cTn id="28" dur="500" fill="hold"/>
                                        <p:tgtEl>
                                          <p:spTgt spid="80"/>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500" fill="hold"/>
                                        <p:tgtEl>
                                          <p:spTgt spid="81"/>
                                        </p:tgtEl>
                                        <p:attrNameLst>
                                          <p:attrName>stroke.color</p:attrName>
                                        </p:attrNameLst>
                                      </p:cBhvr>
                                      <p:to>
                                        <a:srgbClr val="FF9900"/>
                                      </p:to>
                                    </p:animClr>
                                    <p:set>
                                      <p:cBhvr>
                                        <p:cTn id="31" dur="500" fill="hold"/>
                                        <p:tgtEl>
                                          <p:spTgt spid="81"/>
                                        </p:tgtEl>
                                        <p:attrNameLst>
                                          <p:attrName>stroke.on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7" presetClass="emph" presetSubtype="2" fill="hold" nodeType="clickEffect">
                                  <p:stCondLst>
                                    <p:cond delay="0"/>
                                  </p:stCondLst>
                                  <p:childTnLst>
                                    <p:animClr clrSpc="rgb" dir="cw">
                                      <p:cBhvr>
                                        <p:cTn id="39" dur="500" fill="hold"/>
                                        <p:tgtEl>
                                          <p:spTgt spid="112"/>
                                        </p:tgtEl>
                                        <p:attrNameLst>
                                          <p:attrName>stroke.color</p:attrName>
                                        </p:attrNameLst>
                                      </p:cBhvr>
                                      <p:to>
                                        <a:srgbClr val="FF9900"/>
                                      </p:to>
                                    </p:animClr>
                                    <p:set>
                                      <p:cBhvr>
                                        <p:cTn id="40" dur="500" fill="hold"/>
                                        <p:tgtEl>
                                          <p:spTgt spid="112"/>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500" fill="hold"/>
                                        <p:tgtEl>
                                          <p:spTgt spid="115"/>
                                        </p:tgtEl>
                                        <p:attrNameLst>
                                          <p:attrName>stroke.color</p:attrName>
                                        </p:attrNameLst>
                                      </p:cBhvr>
                                      <p:to>
                                        <a:srgbClr val="FF9900"/>
                                      </p:to>
                                    </p:animClr>
                                    <p:set>
                                      <p:cBhvr>
                                        <p:cTn id="43" dur="500" fill="hold"/>
                                        <p:tgtEl>
                                          <p:spTgt spid="11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p:cNvSpPr/>
          <p:nvPr/>
        </p:nvSpPr>
        <p:spPr bwMode="auto">
          <a:xfrm>
            <a:off x="2734407" y="4669776"/>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70" name="Flowchart: Connector 69">
            <a:extLst>
              <a:ext uri="{FF2B5EF4-FFF2-40B4-BE49-F238E27FC236}">
                <a16:creationId xmlns:a16="http://schemas.microsoft.com/office/drawing/2014/main" id="{9A9AE6EA-BD17-4224-8F0B-C08249D9AE29}"/>
              </a:ext>
            </a:extLst>
          </p:cNvPr>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71" name="Flowchart: Connector 70">
            <a:extLst>
              <a:ext uri="{FF2B5EF4-FFF2-40B4-BE49-F238E27FC236}">
                <a16:creationId xmlns:a16="http://schemas.microsoft.com/office/drawing/2014/main" id="{6791203D-E12F-427D-A805-D0CE4FBDA2F6}"/>
              </a:ext>
            </a:extLst>
          </p:cNvPr>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cxnSp>
        <p:nvCxnSpPr>
          <p:cNvPr id="72" name="Straight Arrow Connector 71">
            <a:extLst>
              <a:ext uri="{FF2B5EF4-FFF2-40B4-BE49-F238E27FC236}">
                <a16:creationId xmlns:a16="http://schemas.microsoft.com/office/drawing/2014/main" id="{80D58C64-6D7C-404B-BCFA-5C9C5302BA80}"/>
              </a:ext>
            </a:extLst>
          </p:cNvPr>
          <p:cNvCxnSpPr>
            <a:cxnSpLocks/>
            <a:stCxn id="70" idx="6"/>
            <a:endCxn id="71"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2" name="Text Placeholder 1">
            <a:extLst>
              <a:ext uri="{FF2B5EF4-FFF2-40B4-BE49-F238E27FC236}">
                <a16:creationId xmlns:a16="http://schemas.microsoft.com/office/drawing/2014/main" id="{E3E03539-7AB7-4FBF-BEDE-AA8D686EA19B}"/>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63" name="Text Placeholder 1">
            <a:extLst>
              <a:ext uri="{FF2B5EF4-FFF2-40B4-BE49-F238E27FC236}">
                <a16:creationId xmlns:a16="http://schemas.microsoft.com/office/drawing/2014/main" id="{EDE66B83-1D3F-46DB-967A-47ED89858905}"/>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64" name="Text Placeholder 1">
            <a:extLst>
              <a:ext uri="{FF2B5EF4-FFF2-40B4-BE49-F238E27FC236}">
                <a16:creationId xmlns:a16="http://schemas.microsoft.com/office/drawing/2014/main" id="{7586CAA1-B53C-4026-A9FB-B7DB9DF81D9F}"/>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75" name="Title 3">
            <a:extLst>
              <a:ext uri="{FF2B5EF4-FFF2-40B4-BE49-F238E27FC236}">
                <a16:creationId xmlns:a16="http://schemas.microsoft.com/office/drawing/2014/main" id="{EE6DA147-2EAC-44B8-BB27-5C2C0F032589}"/>
              </a:ext>
            </a:extLst>
          </p:cNvPr>
          <p:cNvSpPr txBox="1">
            <a:spLocks/>
          </p:cNvSpPr>
          <p:nvPr/>
        </p:nvSpPr>
        <p:spPr>
          <a:xfrm>
            <a:off x="0" y="290513"/>
            <a:ext cx="12192000" cy="898525"/>
          </a:xfrm>
          <a:prstGeom prst="rect">
            <a:avLst/>
          </a:prstGeom>
        </p:spPr>
        <p:txBody>
          <a:bodyPr vert="horz" lIns="91440" tIns="45720" rIns="91440" bIns="45720" rtlCol="0" anchor="ctr">
            <a:normAutofit fontScale="90000" lnSpcReduction="100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a:solidFill>
                  <a:srgbClr val="43536D"/>
                </a:solidFill>
              </a:rPr>
              <a:t>FORWARD </a:t>
            </a:r>
            <a:r>
              <a:rPr lang="es-ES">
                <a:solidFill>
                  <a:srgbClr val="00D0FF"/>
                </a:solidFill>
              </a:rPr>
              <a:t>PROPAGATION</a:t>
            </a:r>
            <a:endParaRPr lang="en-GB" dirty="0">
              <a:solidFill>
                <a:srgbClr val="00D0FF"/>
              </a:solidFill>
            </a:endParaRPr>
          </a:p>
        </p:txBody>
      </p:sp>
    </p:spTree>
    <p:extLst>
      <p:ext uri="{BB962C8B-B14F-4D97-AF65-F5344CB8AC3E}">
        <p14:creationId xmlns:p14="http://schemas.microsoft.com/office/powerpoint/2010/main" val="4276000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p:cNvSpPr/>
          <p:nvPr/>
        </p:nvSpPr>
        <p:spPr bwMode="auto">
          <a:xfrm>
            <a:off x="2734407" y="4669776"/>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63" name="Flowchart: Connector 62">
            <a:extLst>
              <a:ext uri="{FF2B5EF4-FFF2-40B4-BE49-F238E27FC236}">
                <a16:creationId xmlns:a16="http://schemas.microsoft.com/office/drawing/2014/main" id="{B8C174CD-7426-4E7E-BB17-F10F9B8E1870}"/>
              </a:ext>
            </a:extLst>
          </p:cNvPr>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64" name="Flowchart: Connector 63">
            <a:extLst>
              <a:ext uri="{FF2B5EF4-FFF2-40B4-BE49-F238E27FC236}">
                <a16:creationId xmlns:a16="http://schemas.microsoft.com/office/drawing/2014/main" id="{C05A16D8-38B4-4266-9849-A8B5CF31AB07}"/>
              </a:ext>
            </a:extLst>
          </p:cNvPr>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D307544D-7F78-45AB-BD8E-A57CF406A8C9}"/>
              </a:ext>
            </a:extLst>
          </p:cNvPr>
          <p:cNvCxnSpPr>
            <a:cxnSpLocks/>
            <a:stCxn id="63" idx="6"/>
            <a:endCxn id="64"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72" name="Text Placeholder 1">
            <a:extLst>
              <a:ext uri="{FF2B5EF4-FFF2-40B4-BE49-F238E27FC236}">
                <a16:creationId xmlns:a16="http://schemas.microsoft.com/office/drawing/2014/main" id="{6116A0C8-F160-47ED-8150-9A60165E7C8B}"/>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73" name="Text Placeholder 1">
            <a:extLst>
              <a:ext uri="{FF2B5EF4-FFF2-40B4-BE49-F238E27FC236}">
                <a16:creationId xmlns:a16="http://schemas.microsoft.com/office/drawing/2014/main" id="{D3DA7194-D8CC-4556-92B5-130CFA9DD5D4}"/>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74" name="Text Placeholder 1">
            <a:extLst>
              <a:ext uri="{FF2B5EF4-FFF2-40B4-BE49-F238E27FC236}">
                <a16:creationId xmlns:a16="http://schemas.microsoft.com/office/drawing/2014/main" id="{A6022648-890F-47B4-A023-F0AA5084CF2C}"/>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75" name="Title 3">
            <a:extLst>
              <a:ext uri="{FF2B5EF4-FFF2-40B4-BE49-F238E27FC236}">
                <a16:creationId xmlns:a16="http://schemas.microsoft.com/office/drawing/2014/main" id="{A41F67FE-54AE-4B8C-9D90-CFE1020DB9C8}"/>
              </a:ext>
            </a:extLst>
          </p:cNvPr>
          <p:cNvSpPr txBox="1">
            <a:spLocks/>
          </p:cNvSpPr>
          <p:nvPr/>
        </p:nvSpPr>
        <p:spPr>
          <a:xfrm>
            <a:off x="0" y="290513"/>
            <a:ext cx="12192000" cy="898525"/>
          </a:xfrm>
          <a:prstGeom prst="rect">
            <a:avLst/>
          </a:prstGeom>
        </p:spPr>
        <p:txBody>
          <a:bodyPr vert="horz" lIns="91440" tIns="45720" rIns="91440" bIns="45720" rtlCol="0" anchor="ctr">
            <a:normAutofit fontScale="90000" lnSpcReduction="100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a:solidFill>
                  <a:srgbClr val="43536D"/>
                </a:solidFill>
              </a:rPr>
              <a:t>FORWARD </a:t>
            </a:r>
            <a:r>
              <a:rPr lang="es-ES">
                <a:solidFill>
                  <a:srgbClr val="00D0FF"/>
                </a:solidFill>
              </a:rPr>
              <a:t>PROPAGATION</a:t>
            </a:r>
            <a:endParaRPr lang="en-GB" dirty="0">
              <a:solidFill>
                <a:srgbClr val="00D0FF"/>
              </a:solidFill>
            </a:endParaRPr>
          </a:p>
        </p:txBody>
      </p:sp>
    </p:spTree>
    <p:extLst>
      <p:ext uri="{BB962C8B-B14F-4D97-AF65-F5344CB8AC3E}">
        <p14:creationId xmlns:p14="http://schemas.microsoft.com/office/powerpoint/2010/main" val="4295039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p:cNvSpPr/>
          <p:nvPr/>
        </p:nvSpPr>
        <p:spPr bwMode="auto">
          <a:xfrm>
            <a:off x="2734407" y="4669776"/>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solidFill>
            <a:schemeClr val="accent5">
              <a:lumMod val="5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solidFill>
            <a:schemeClr val="accent6">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solidFill>
            <a:schemeClr val="bg1">
              <a:lumMod val="8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solidFill>
            <a:schemeClr val="bg1"/>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solidFill>
            <a:schemeClr val="bg1"/>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71" name="Flowchart: Connector 70">
            <a:extLst>
              <a:ext uri="{FF2B5EF4-FFF2-40B4-BE49-F238E27FC236}">
                <a16:creationId xmlns:a16="http://schemas.microsoft.com/office/drawing/2014/main" id="{7E6CA3BF-AFB3-4717-82B4-5DFC18A38934}"/>
              </a:ext>
            </a:extLst>
          </p:cNvPr>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72" name="Flowchart: Connector 71">
            <a:extLst>
              <a:ext uri="{FF2B5EF4-FFF2-40B4-BE49-F238E27FC236}">
                <a16:creationId xmlns:a16="http://schemas.microsoft.com/office/drawing/2014/main" id="{4A394540-8E5E-4AAE-9B01-133AA0A66870}"/>
              </a:ext>
            </a:extLst>
          </p:cNvPr>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7D1048C2-0CD9-4980-970E-0A941C8AED15}"/>
              </a:ext>
            </a:extLst>
          </p:cNvPr>
          <p:cNvCxnSpPr>
            <a:cxnSpLocks/>
            <a:stCxn id="71" idx="6"/>
            <a:endCxn id="72"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2" name="Text Placeholder 1">
            <a:extLst>
              <a:ext uri="{FF2B5EF4-FFF2-40B4-BE49-F238E27FC236}">
                <a16:creationId xmlns:a16="http://schemas.microsoft.com/office/drawing/2014/main" id="{4274B48C-CAAA-45A2-9215-67ED073FD6C2}"/>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63" name="Text Placeholder 1">
            <a:extLst>
              <a:ext uri="{FF2B5EF4-FFF2-40B4-BE49-F238E27FC236}">
                <a16:creationId xmlns:a16="http://schemas.microsoft.com/office/drawing/2014/main" id="{E8FFD4FC-0295-42CC-B990-0CF510E0CD6E}"/>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64" name="Text Placeholder 1">
            <a:extLst>
              <a:ext uri="{FF2B5EF4-FFF2-40B4-BE49-F238E27FC236}">
                <a16:creationId xmlns:a16="http://schemas.microsoft.com/office/drawing/2014/main" id="{529C63A5-E40C-446E-A973-5DE184590FD5}"/>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65" name="Title 3">
            <a:extLst>
              <a:ext uri="{FF2B5EF4-FFF2-40B4-BE49-F238E27FC236}">
                <a16:creationId xmlns:a16="http://schemas.microsoft.com/office/drawing/2014/main" id="{FAB2BCC9-A728-497C-B7D0-28BA3797E0D1}"/>
              </a:ext>
            </a:extLst>
          </p:cNvPr>
          <p:cNvSpPr txBox="1">
            <a:spLocks/>
          </p:cNvSpPr>
          <p:nvPr/>
        </p:nvSpPr>
        <p:spPr>
          <a:xfrm>
            <a:off x="0" y="290513"/>
            <a:ext cx="12192000" cy="898525"/>
          </a:xfrm>
          <a:prstGeom prst="rect">
            <a:avLst/>
          </a:prstGeom>
        </p:spPr>
        <p:txBody>
          <a:bodyPr vert="horz" lIns="91440" tIns="45720" rIns="91440" bIns="45720" rtlCol="0" anchor="ctr">
            <a:normAutofit fontScale="90000" lnSpcReduction="100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a:solidFill>
                  <a:srgbClr val="43536D"/>
                </a:solidFill>
              </a:rPr>
              <a:t>FORWARD </a:t>
            </a:r>
            <a:r>
              <a:rPr lang="es-ES">
                <a:solidFill>
                  <a:srgbClr val="00D0FF"/>
                </a:solidFill>
              </a:rPr>
              <a:t>PROPAGATION</a:t>
            </a:r>
            <a:endParaRPr lang="en-GB" dirty="0">
              <a:solidFill>
                <a:srgbClr val="00D0FF"/>
              </a:solidFill>
            </a:endParaRPr>
          </a:p>
        </p:txBody>
      </p:sp>
    </p:spTree>
    <p:extLst>
      <p:ext uri="{BB962C8B-B14F-4D97-AF65-F5344CB8AC3E}">
        <p14:creationId xmlns:p14="http://schemas.microsoft.com/office/powerpoint/2010/main" val="36445518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46672"/>
            <a:ext cx="12192000" cy="898525"/>
          </a:xfrm>
        </p:spPr>
        <p:txBody>
          <a:bodyPr>
            <a:normAutofit fontScale="90000"/>
          </a:bodyPr>
          <a:lstStyle/>
          <a:p>
            <a:pPr algn="ctr"/>
            <a:r>
              <a:rPr lang="es-ES" dirty="0">
                <a:solidFill>
                  <a:srgbClr val="43536D"/>
                </a:solidFill>
              </a:rPr>
              <a:t>FORWARD </a:t>
            </a:r>
            <a:r>
              <a:rPr lang="es-ES" dirty="0">
                <a:solidFill>
                  <a:srgbClr val="00D0FF"/>
                </a:solidFill>
              </a:rPr>
              <a:t>PROPAGATION</a:t>
            </a:r>
            <a:endParaRPr lang="en-GB" dirty="0">
              <a:solidFill>
                <a:srgbClr val="00D0FF"/>
              </a:solidFill>
            </a:endParaRPr>
          </a:p>
        </p:txBody>
      </p:sp>
      <p:sp>
        <p:nvSpPr>
          <p:cNvPr id="6" name="Flowchart: Connector 5"/>
          <p:cNvSpPr/>
          <p:nvPr/>
        </p:nvSpPr>
        <p:spPr bwMode="auto">
          <a:xfrm>
            <a:off x="2734407" y="4669776"/>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solidFill>
            <a:schemeClr val="accent5">
              <a:lumMod val="5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solidFill>
            <a:schemeClr val="accent6">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solidFill>
            <a:schemeClr val="bg1">
              <a:lumMod val="8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73" name="Flowchart: Connector 72">
            <a:extLst>
              <a:ext uri="{FF2B5EF4-FFF2-40B4-BE49-F238E27FC236}">
                <a16:creationId xmlns:a16="http://schemas.microsoft.com/office/drawing/2014/main" id="{A712C8BC-1364-4B1C-9323-4F818668EBBE}"/>
              </a:ext>
            </a:extLst>
          </p:cNvPr>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74" name="Flowchart: Connector 73">
            <a:extLst>
              <a:ext uri="{FF2B5EF4-FFF2-40B4-BE49-F238E27FC236}">
                <a16:creationId xmlns:a16="http://schemas.microsoft.com/office/drawing/2014/main" id="{DDEFBD6F-CE74-4F5B-A5EF-AAFCC810BFAB}"/>
              </a:ext>
            </a:extLst>
          </p:cNvPr>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cxnSp>
        <p:nvCxnSpPr>
          <p:cNvPr id="75" name="Straight Arrow Connector 74">
            <a:extLst>
              <a:ext uri="{FF2B5EF4-FFF2-40B4-BE49-F238E27FC236}">
                <a16:creationId xmlns:a16="http://schemas.microsoft.com/office/drawing/2014/main" id="{5232B51C-242C-46D6-98DF-AF86E717C5E4}"/>
              </a:ext>
            </a:extLst>
          </p:cNvPr>
          <p:cNvCxnSpPr>
            <a:cxnSpLocks/>
            <a:stCxn id="73" idx="6"/>
            <a:endCxn id="74"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2" name="Text Placeholder 1">
            <a:extLst>
              <a:ext uri="{FF2B5EF4-FFF2-40B4-BE49-F238E27FC236}">
                <a16:creationId xmlns:a16="http://schemas.microsoft.com/office/drawing/2014/main" id="{0452D580-7B85-4635-B543-7E61504ED0C4}"/>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63" name="Text Placeholder 1">
            <a:extLst>
              <a:ext uri="{FF2B5EF4-FFF2-40B4-BE49-F238E27FC236}">
                <a16:creationId xmlns:a16="http://schemas.microsoft.com/office/drawing/2014/main" id="{42C023DD-64F6-4CDF-9685-4860F5AE5D06}"/>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64" name="Text Placeholder 1">
            <a:extLst>
              <a:ext uri="{FF2B5EF4-FFF2-40B4-BE49-F238E27FC236}">
                <a16:creationId xmlns:a16="http://schemas.microsoft.com/office/drawing/2014/main" id="{5CB66537-1677-4202-9728-B979841B538A}"/>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Tree>
    <p:extLst>
      <p:ext uri="{BB962C8B-B14F-4D97-AF65-F5344CB8AC3E}">
        <p14:creationId xmlns:p14="http://schemas.microsoft.com/office/powerpoint/2010/main" val="32614632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90513"/>
            <a:ext cx="12192000" cy="898525"/>
          </a:xfrm>
        </p:spPr>
        <p:txBody>
          <a:bodyPr>
            <a:normAutofit fontScale="90000"/>
          </a:bodyPr>
          <a:lstStyle/>
          <a:p>
            <a:pPr algn="ctr"/>
            <a:r>
              <a:rPr lang="es-ES" dirty="0">
                <a:solidFill>
                  <a:srgbClr val="43536D"/>
                </a:solidFill>
              </a:rPr>
              <a:t>TRAINING</a:t>
            </a:r>
            <a:endParaRPr lang="en-GB" dirty="0">
              <a:solidFill>
                <a:srgbClr val="43536D"/>
              </a:solidFill>
            </a:endParaRPr>
          </a:p>
        </p:txBody>
      </p:sp>
      <p:sp>
        <p:nvSpPr>
          <p:cNvPr id="6" name="Flowchart: Connector 5"/>
          <p:cNvSpPr/>
          <p:nvPr/>
        </p:nvSpPr>
        <p:spPr bwMode="auto">
          <a:xfrm>
            <a:off x="704735" y="4746034"/>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704735" y="3326694"/>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704735" y="1907355"/>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2721691" y="3893922"/>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2721691" y="2541708"/>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2721691" y="1189494"/>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2721691" y="5246136"/>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4738647" y="3893922"/>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4738647" y="2541708"/>
            <a:ext cx="597617" cy="597617"/>
          </a:xfrm>
          <a:prstGeom prst="flowChartConnector">
            <a:avLst/>
          </a:prstGeom>
          <a:solidFill>
            <a:schemeClr val="accent5">
              <a:lumMod val="5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4738647" y="1189494"/>
            <a:ext cx="597617" cy="597617"/>
          </a:xfrm>
          <a:prstGeom prst="flowChartConnector">
            <a:avLst/>
          </a:prstGeom>
          <a:solidFill>
            <a:schemeClr val="accent6">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4738647" y="5246136"/>
            <a:ext cx="597617" cy="597617"/>
          </a:xfrm>
          <a:prstGeom prst="flowChartConnector">
            <a:avLst/>
          </a:prstGeom>
          <a:solidFill>
            <a:schemeClr val="bg1">
              <a:lumMod val="8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6761418" y="3893922"/>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6761418" y="2541708"/>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1302352" y="1488302"/>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1302352" y="2206164"/>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1302352" y="2206164"/>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1302352" y="2206164"/>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1302352" y="1488302"/>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1302352" y="2840517"/>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1302352" y="3625503"/>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1302352" y="3625503"/>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1302352" y="1488302"/>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1302352" y="2840517"/>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1302352" y="4192731"/>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1302352" y="5044842"/>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3319308" y="1488302"/>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3319308" y="148830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3319308" y="1488302"/>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3319308" y="1488302"/>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3319308" y="148830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3319308" y="2840516"/>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3319308" y="2840517"/>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3319308" y="2840516"/>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3319308" y="1488302"/>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3319308" y="2840517"/>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3319308" y="4192731"/>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3319308" y="4192731"/>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3319308" y="1488302"/>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3319308" y="2840516"/>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3319308" y="4192731"/>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3319308" y="5544945"/>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5336263" y="148830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5336263" y="1488302"/>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5336263" y="2840516"/>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5336263" y="2840517"/>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5336263" y="2840517"/>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5336263" y="4192731"/>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5336263" y="2840516"/>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5336263" y="4192731"/>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7364619" y="2498407"/>
            <a:ext cx="2080258" cy="65167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b="1" dirty="0"/>
              <a:t>Category 1</a:t>
            </a:r>
          </a:p>
        </p:txBody>
      </p:sp>
      <p:sp>
        <p:nvSpPr>
          <p:cNvPr id="61" name="Text Placeholder 1"/>
          <p:cNvSpPr txBox="1">
            <a:spLocks/>
          </p:cNvSpPr>
          <p:nvPr/>
        </p:nvSpPr>
        <p:spPr>
          <a:xfrm>
            <a:off x="7364618" y="3850232"/>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96" name="Text Placeholder 1">
            <a:extLst>
              <a:ext uri="{FF2B5EF4-FFF2-40B4-BE49-F238E27FC236}">
                <a16:creationId xmlns:a16="http://schemas.microsoft.com/office/drawing/2014/main" id="{941CA23A-07FB-4203-8F36-99AA3CD2D5FD}"/>
              </a:ext>
            </a:extLst>
          </p:cNvPr>
          <p:cNvSpPr txBox="1">
            <a:spLocks/>
          </p:cNvSpPr>
          <p:nvPr/>
        </p:nvSpPr>
        <p:spPr>
          <a:xfrm>
            <a:off x="32786" y="5874552"/>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a:solidFill>
                  <a:srgbClr val="0070C0"/>
                </a:solidFill>
              </a:rPr>
              <a:t>Input Layer</a:t>
            </a:r>
            <a:endParaRPr lang="en-US" sz="2745" dirty="0">
              <a:solidFill>
                <a:srgbClr val="0070C0"/>
              </a:solidFill>
            </a:endParaRPr>
          </a:p>
        </p:txBody>
      </p:sp>
      <p:sp>
        <p:nvSpPr>
          <p:cNvPr id="97" name="Text Placeholder 1">
            <a:extLst>
              <a:ext uri="{FF2B5EF4-FFF2-40B4-BE49-F238E27FC236}">
                <a16:creationId xmlns:a16="http://schemas.microsoft.com/office/drawing/2014/main" id="{54151886-5CFE-4807-8D47-F49D85C49C20}"/>
              </a:ext>
            </a:extLst>
          </p:cNvPr>
          <p:cNvSpPr txBox="1">
            <a:spLocks/>
          </p:cNvSpPr>
          <p:nvPr/>
        </p:nvSpPr>
        <p:spPr>
          <a:xfrm>
            <a:off x="2852892" y="5829828"/>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98" name="Text Placeholder 1">
            <a:extLst>
              <a:ext uri="{FF2B5EF4-FFF2-40B4-BE49-F238E27FC236}">
                <a16:creationId xmlns:a16="http://schemas.microsoft.com/office/drawing/2014/main" id="{54B6C944-85C8-451F-80AC-E28527759940}"/>
              </a:ext>
            </a:extLst>
          </p:cNvPr>
          <p:cNvSpPr txBox="1">
            <a:spLocks/>
          </p:cNvSpPr>
          <p:nvPr/>
        </p:nvSpPr>
        <p:spPr>
          <a:xfrm>
            <a:off x="5990379" y="5829828"/>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99" name="Text Placeholder 1">
            <a:extLst>
              <a:ext uri="{FF2B5EF4-FFF2-40B4-BE49-F238E27FC236}">
                <a16:creationId xmlns:a16="http://schemas.microsoft.com/office/drawing/2014/main" id="{ADBD5B91-2A10-4ECD-B4EE-0927C64F1381}"/>
              </a:ext>
            </a:extLst>
          </p:cNvPr>
          <p:cNvSpPr txBox="1">
            <a:spLocks/>
          </p:cNvSpPr>
          <p:nvPr/>
        </p:nvSpPr>
        <p:spPr>
          <a:xfrm>
            <a:off x="6077211" y="1280352"/>
            <a:ext cx="6095999" cy="687968"/>
          </a:xfrm>
          <a:prstGeom prst="rect">
            <a:avLst/>
          </a:prstGeom>
          <a:solidFill>
            <a:schemeClr val="bg1">
              <a:lumMod val="85000"/>
            </a:schemeClr>
          </a:solidFill>
        </p:spPr>
        <p:style>
          <a:lnRef idx="3">
            <a:schemeClr val="lt1"/>
          </a:lnRef>
          <a:fillRef idx="1">
            <a:schemeClr val="accent4"/>
          </a:fillRef>
          <a:effectRef idx="1">
            <a:schemeClr val="accent4"/>
          </a:effectRef>
          <a:fontRef idx="minor">
            <a:schemeClr val="lt1"/>
          </a:fontRef>
        </p:style>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43536D"/>
                </a:solidFill>
              </a:rPr>
              <a:t>Cost = Generated Value – Ground Truth</a:t>
            </a:r>
          </a:p>
        </p:txBody>
      </p:sp>
    </p:spTree>
    <p:extLst>
      <p:ext uri="{BB962C8B-B14F-4D97-AF65-F5344CB8AC3E}">
        <p14:creationId xmlns:p14="http://schemas.microsoft.com/office/powerpoint/2010/main" val="315336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60">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90513"/>
            <a:ext cx="12192000" cy="898525"/>
          </a:xfrm>
        </p:spPr>
        <p:txBody>
          <a:bodyPr>
            <a:normAutofit fontScale="90000"/>
          </a:bodyPr>
          <a:lstStyle/>
          <a:p>
            <a:pPr algn="ctr"/>
            <a:r>
              <a:rPr lang="es-ES" dirty="0">
                <a:solidFill>
                  <a:srgbClr val="43536D"/>
                </a:solidFill>
              </a:rPr>
              <a:t>BACKPROPAGATION</a:t>
            </a:r>
            <a:endParaRPr lang="en-GB" dirty="0">
              <a:solidFill>
                <a:srgbClr val="43536D"/>
              </a:solidFill>
            </a:endParaRPr>
          </a:p>
        </p:txBody>
      </p:sp>
      <p:sp>
        <p:nvSpPr>
          <p:cNvPr id="6" name="Flowchart: Connector 5"/>
          <p:cNvSpPr/>
          <p:nvPr/>
        </p:nvSpPr>
        <p:spPr bwMode="auto">
          <a:xfrm>
            <a:off x="704735" y="4746034"/>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704735" y="3326694"/>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704735" y="1907355"/>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2721691" y="3893922"/>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2721691" y="2541708"/>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2721691" y="1189494"/>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2721691" y="5246136"/>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4738647" y="3893922"/>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4738647" y="2541708"/>
            <a:ext cx="597617" cy="597617"/>
          </a:xfrm>
          <a:prstGeom prst="flowChartConnector">
            <a:avLst/>
          </a:prstGeom>
          <a:solidFill>
            <a:schemeClr val="accent5">
              <a:lumMod val="5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4738647" y="1189494"/>
            <a:ext cx="597617" cy="597617"/>
          </a:xfrm>
          <a:prstGeom prst="flowChartConnector">
            <a:avLst/>
          </a:prstGeom>
          <a:solidFill>
            <a:schemeClr val="accent6">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4738647" y="5246136"/>
            <a:ext cx="597617" cy="597617"/>
          </a:xfrm>
          <a:prstGeom prst="flowChartConnector">
            <a:avLst/>
          </a:prstGeom>
          <a:solidFill>
            <a:schemeClr val="bg1">
              <a:lumMod val="8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6761418" y="3893922"/>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6761418" y="2541708"/>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1302352" y="1488302"/>
            <a:ext cx="1419339" cy="717861"/>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1302352" y="2206164"/>
            <a:ext cx="1419339" cy="63435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1302352" y="2206164"/>
            <a:ext cx="1419339" cy="1986567"/>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1302352" y="2206164"/>
            <a:ext cx="1419339" cy="3338781"/>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1302352" y="1488302"/>
            <a:ext cx="1419339" cy="2137201"/>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1302352" y="2840517"/>
            <a:ext cx="1419339" cy="784986"/>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1302352" y="3625503"/>
            <a:ext cx="1419339" cy="567228"/>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1302352" y="3625503"/>
            <a:ext cx="1419339" cy="1919442"/>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1302352" y="1488302"/>
            <a:ext cx="1419339" cy="355654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1302352" y="2840517"/>
            <a:ext cx="1419339" cy="2204326"/>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1302352" y="4192731"/>
            <a:ext cx="1419339" cy="852111"/>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1302352" y="5044842"/>
            <a:ext cx="1419339" cy="50010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3319308" y="1488302"/>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3319308"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3319308" y="1488302"/>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3319308"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3319308"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3319308" y="2840516"/>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3319308" y="2840517"/>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3319308" y="2840516"/>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3319308" y="1488302"/>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3319308" y="2840517"/>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3319308" y="4192731"/>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3319308" y="4192731"/>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3319308"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3319308" y="2840516"/>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3319308" y="4192731"/>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3319308" y="5544945"/>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5336263" y="1488303"/>
            <a:ext cx="1425155" cy="1352214"/>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5336263" y="1488302"/>
            <a:ext cx="1425155" cy="2704429"/>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5336263" y="2840516"/>
            <a:ext cx="1425155" cy="0"/>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5336263" y="2840517"/>
            <a:ext cx="1425155" cy="1352214"/>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5336263" y="2840517"/>
            <a:ext cx="1425155" cy="1352214"/>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5336263" y="4192731"/>
            <a:ext cx="1425155" cy="0"/>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5336263" y="2840516"/>
            <a:ext cx="1425155" cy="2704429"/>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5336263" y="4192731"/>
            <a:ext cx="1425155" cy="1352214"/>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7364619" y="2520057"/>
            <a:ext cx="2080258" cy="65167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b="1" dirty="0"/>
              <a:t>Category 1</a:t>
            </a:r>
          </a:p>
        </p:txBody>
      </p:sp>
      <p:sp>
        <p:nvSpPr>
          <p:cNvPr id="61" name="Text Placeholder 1"/>
          <p:cNvSpPr txBox="1">
            <a:spLocks/>
          </p:cNvSpPr>
          <p:nvPr/>
        </p:nvSpPr>
        <p:spPr>
          <a:xfrm>
            <a:off x="7364618" y="3850232"/>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cxnSp>
        <p:nvCxnSpPr>
          <p:cNvPr id="63" name="Straight Arrow Connector 62">
            <a:extLst>
              <a:ext uri="{FF2B5EF4-FFF2-40B4-BE49-F238E27FC236}">
                <a16:creationId xmlns:a16="http://schemas.microsoft.com/office/drawing/2014/main" id="{2404BABA-CA95-4CA0-ACC7-9436C2B6F6E4}"/>
              </a:ext>
            </a:extLst>
          </p:cNvPr>
          <p:cNvCxnSpPr>
            <a:cxnSpLocks/>
          </p:cNvCxnSpPr>
          <p:nvPr/>
        </p:nvCxnSpPr>
        <p:spPr>
          <a:xfrm>
            <a:off x="3322100" y="1488302"/>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391E798-2FAD-4114-9808-79392CD74430}"/>
              </a:ext>
            </a:extLst>
          </p:cNvPr>
          <p:cNvCxnSpPr>
            <a:cxnSpLocks/>
          </p:cNvCxnSpPr>
          <p:nvPr/>
        </p:nvCxnSpPr>
        <p:spPr>
          <a:xfrm>
            <a:off x="3322100"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4F350D2-A67D-4175-BA06-B374A37FE1E6}"/>
              </a:ext>
            </a:extLst>
          </p:cNvPr>
          <p:cNvCxnSpPr>
            <a:cxnSpLocks/>
          </p:cNvCxnSpPr>
          <p:nvPr/>
        </p:nvCxnSpPr>
        <p:spPr>
          <a:xfrm>
            <a:off x="3322100"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11BE590-3434-4E28-8D06-B2C99F30302F}"/>
              </a:ext>
            </a:extLst>
          </p:cNvPr>
          <p:cNvCxnSpPr>
            <a:cxnSpLocks/>
          </p:cNvCxnSpPr>
          <p:nvPr/>
        </p:nvCxnSpPr>
        <p:spPr>
          <a:xfrm flipV="1">
            <a:off x="3320819"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E2F73AD-6706-4945-93D9-5DB5777E7B04}"/>
              </a:ext>
            </a:extLst>
          </p:cNvPr>
          <p:cNvCxnSpPr>
            <a:cxnSpLocks/>
          </p:cNvCxnSpPr>
          <p:nvPr/>
        </p:nvCxnSpPr>
        <p:spPr>
          <a:xfrm flipV="1">
            <a:off x="3320819"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EEBE025-450C-4D05-9F77-5F7A8BAD22A9}"/>
              </a:ext>
            </a:extLst>
          </p:cNvPr>
          <p:cNvCxnSpPr>
            <a:cxnSpLocks/>
          </p:cNvCxnSpPr>
          <p:nvPr/>
        </p:nvCxnSpPr>
        <p:spPr>
          <a:xfrm flipV="1">
            <a:off x="3320819" y="2840516"/>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CAF4743-9271-423F-8B14-2C7D622D28A1}"/>
              </a:ext>
            </a:extLst>
          </p:cNvPr>
          <p:cNvCxnSpPr>
            <a:cxnSpLocks/>
          </p:cNvCxnSpPr>
          <p:nvPr/>
        </p:nvCxnSpPr>
        <p:spPr>
          <a:xfrm>
            <a:off x="3323611" y="1488302"/>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50810AD-82DE-4FC0-A25C-4F0B2FE40718}"/>
              </a:ext>
            </a:extLst>
          </p:cNvPr>
          <p:cNvCxnSpPr>
            <a:cxnSpLocks/>
          </p:cNvCxnSpPr>
          <p:nvPr/>
        </p:nvCxnSpPr>
        <p:spPr>
          <a:xfrm>
            <a:off x="3323611"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3587B0B-2F30-4896-8886-D226650B6A03}"/>
              </a:ext>
            </a:extLst>
          </p:cNvPr>
          <p:cNvCxnSpPr>
            <a:cxnSpLocks/>
          </p:cNvCxnSpPr>
          <p:nvPr/>
        </p:nvCxnSpPr>
        <p:spPr>
          <a:xfrm>
            <a:off x="3323611"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1">
            <a:extLst>
              <a:ext uri="{FF2B5EF4-FFF2-40B4-BE49-F238E27FC236}">
                <a16:creationId xmlns:a16="http://schemas.microsoft.com/office/drawing/2014/main" id="{2D560223-77EC-4E61-B0D2-E5B4FCBEAA8C}"/>
              </a:ext>
            </a:extLst>
          </p:cNvPr>
          <p:cNvSpPr txBox="1">
            <a:spLocks/>
          </p:cNvSpPr>
          <p:nvPr/>
        </p:nvSpPr>
        <p:spPr>
          <a:xfrm>
            <a:off x="7598192" y="2982726"/>
            <a:ext cx="1613111"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b="1" dirty="0">
                <a:solidFill>
                  <a:srgbClr val="5C2D91"/>
                </a:solidFill>
              </a:rPr>
              <a:t>Error = X</a:t>
            </a:r>
          </a:p>
        </p:txBody>
      </p:sp>
      <p:cxnSp>
        <p:nvCxnSpPr>
          <p:cNvPr id="96" name="Straight Arrow Connector 95">
            <a:extLst>
              <a:ext uri="{FF2B5EF4-FFF2-40B4-BE49-F238E27FC236}">
                <a16:creationId xmlns:a16="http://schemas.microsoft.com/office/drawing/2014/main" id="{9452B997-DDE6-41F0-B06A-AE98177158FA}"/>
              </a:ext>
            </a:extLst>
          </p:cNvPr>
          <p:cNvCxnSpPr>
            <a:cxnSpLocks/>
          </p:cNvCxnSpPr>
          <p:nvPr/>
        </p:nvCxnSpPr>
        <p:spPr>
          <a:xfrm>
            <a:off x="3319308" y="5544945"/>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77" name="Text Placeholder 1">
            <a:extLst>
              <a:ext uri="{FF2B5EF4-FFF2-40B4-BE49-F238E27FC236}">
                <a16:creationId xmlns:a16="http://schemas.microsoft.com/office/drawing/2014/main" id="{AE4E4316-98D4-4A12-9091-1BBE1516633B}"/>
              </a:ext>
            </a:extLst>
          </p:cNvPr>
          <p:cNvSpPr txBox="1">
            <a:spLocks/>
          </p:cNvSpPr>
          <p:nvPr/>
        </p:nvSpPr>
        <p:spPr>
          <a:xfrm>
            <a:off x="32786" y="5874552"/>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a:solidFill>
                  <a:srgbClr val="0070C0"/>
                </a:solidFill>
              </a:rPr>
              <a:t>Input Layer</a:t>
            </a:r>
            <a:endParaRPr lang="en-US" sz="2745" dirty="0">
              <a:solidFill>
                <a:srgbClr val="0070C0"/>
              </a:solidFill>
            </a:endParaRPr>
          </a:p>
        </p:txBody>
      </p:sp>
      <p:sp>
        <p:nvSpPr>
          <p:cNvPr id="82" name="Text Placeholder 1">
            <a:extLst>
              <a:ext uri="{FF2B5EF4-FFF2-40B4-BE49-F238E27FC236}">
                <a16:creationId xmlns:a16="http://schemas.microsoft.com/office/drawing/2014/main" id="{26BA9D7E-3B2F-4A12-B968-924EC668EE71}"/>
              </a:ext>
            </a:extLst>
          </p:cNvPr>
          <p:cNvSpPr txBox="1">
            <a:spLocks/>
          </p:cNvSpPr>
          <p:nvPr/>
        </p:nvSpPr>
        <p:spPr>
          <a:xfrm>
            <a:off x="2852892" y="5829828"/>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83" name="Text Placeholder 1">
            <a:extLst>
              <a:ext uri="{FF2B5EF4-FFF2-40B4-BE49-F238E27FC236}">
                <a16:creationId xmlns:a16="http://schemas.microsoft.com/office/drawing/2014/main" id="{AFD3EBBF-02B2-49A8-9E8A-8685DA262F98}"/>
              </a:ext>
            </a:extLst>
          </p:cNvPr>
          <p:cNvSpPr txBox="1">
            <a:spLocks/>
          </p:cNvSpPr>
          <p:nvPr/>
        </p:nvSpPr>
        <p:spPr>
          <a:xfrm>
            <a:off x="5990379" y="5829828"/>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84" name="Text Placeholder 1">
            <a:extLst>
              <a:ext uri="{FF2B5EF4-FFF2-40B4-BE49-F238E27FC236}">
                <a16:creationId xmlns:a16="http://schemas.microsoft.com/office/drawing/2014/main" id="{0B641BCA-3605-48CF-8564-AFA32EEDA6FA}"/>
              </a:ext>
            </a:extLst>
          </p:cNvPr>
          <p:cNvSpPr txBox="1">
            <a:spLocks/>
          </p:cNvSpPr>
          <p:nvPr/>
        </p:nvSpPr>
        <p:spPr>
          <a:xfrm>
            <a:off x="6077211" y="1280352"/>
            <a:ext cx="6095999" cy="687968"/>
          </a:xfrm>
          <a:prstGeom prst="rect">
            <a:avLst/>
          </a:prstGeom>
          <a:solidFill>
            <a:schemeClr val="bg1">
              <a:lumMod val="85000"/>
            </a:schemeClr>
          </a:solidFill>
        </p:spPr>
        <p:style>
          <a:lnRef idx="3">
            <a:schemeClr val="lt1"/>
          </a:lnRef>
          <a:fillRef idx="1">
            <a:schemeClr val="accent4"/>
          </a:fillRef>
          <a:effectRef idx="1">
            <a:schemeClr val="accent4"/>
          </a:effectRef>
          <a:fontRef idx="minor">
            <a:schemeClr val="lt1"/>
          </a:fontRef>
        </p:style>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43536D"/>
                </a:solidFill>
              </a:rPr>
              <a:t>Cost = Generated Value – Ground Truth</a:t>
            </a:r>
          </a:p>
        </p:txBody>
      </p:sp>
    </p:spTree>
    <p:extLst>
      <p:ext uri="{BB962C8B-B14F-4D97-AF65-F5344CB8AC3E}">
        <p14:creationId xmlns:p14="http://schemas.microsoft.com/office/powerpoint/2010/main" val="143045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7" presetClass="emph" presetSubtype="2" fill="hold" nodeType="clickEffect">
                                  <p:stCondLst>
                                    <p:cond delay="0"/>
                                  </p:stCondLst>
                                  <p:childTnLst>
                                    <p:animClr clrSpc="rgb" dir="cw">
                                      <p:cBhvr>
                                        <p:cTn id="10" dur="500" fill="hold"/>
                                        <p:tgtEl>
                                          <p:spTgt spid="112"/>
                                        </p:tgtEl>
                                        <p:attrNameLst>
                                          <p:attrName>stroke.color</p:attrName>
                                        </p:attrNameLst>
                                      </p:cBhvr>
                                      <p:to>
                                        <a:srgbClr val="FF9900"/>
                                      </p:to>
                                    </p:animClr>
                                    <p:set>
                                      <p:cBhvr>
                                        <p:cTn id="11" dur="500" fill="hold"/>
                                        <p:tgtEl>
                                          <p:spTgt spid="112"/>
                                        </p:tgtEl>
                                        <p:attrNameLst>
                                          <p:attrName>stroke.on</p:attrName>
                                        </p:attrNameLst>
                                      </p:cBhvr>
                                      <p:to>
                                        <p:strVal val="true"/>
                                      </p:to>
                                    </p:set>
                                  </p:childTnLst>
                                </p:cTn>
                              </p:par>
                              <p:par>
                                <p:cTn id="12" presetID="7" presetClass="emph" presetSubtype="2" fill="hold" nodeType="withEffect">
                                  <p:stCondLst>
                                    <p:cond delay="0"/>
                                  </p:stCondLst>
                                  <p:childTnLst>
                                    <p:animClr clrSpc="rgb" dir="cw">
                                      <p:cBhvr>
                                        <p:cTn id="13" dur="500" fill="hold"/>
                                        <p:tgtEl>
                                          <p:spTgt spid="118"/>
                                        </p:tgtEl>
                                        <p:attrNameLst>
                                          <p:attrName>stroke.color</p:attrName>
                                        </p:attrNameLst>
                                      </p:cBhvr>
                                      <p:to>
                                        <a:srgbClr val="FF9900"/>
                                      </p:to>
                                    </p:animClr>
                                    <p:set>
                                      <p:cBhvr>
                                        <p:cTn id="14" dur="500" fill="hold"/>
                                        <p:tgtEl>
                                          <p:spTgt spid="118"/>
                                        </p:tgtEl>
                                        <p:attrNameLst>
                                          <p:attrName>stroke.on</p:attrName>
                                        </p:attrNameLst>
                                      </p:cBhvr>
                                      <p:to>
                                        <p:strVal val="true"/>
                                      </p:to>
                                    </p:set>
                                  </p:childTnLst>
                                </p:cTn>
                              </p:par>
                              <p:par>
                                <p:cTn id="15" presetID="7" presetClass="emph" presetSubtype="2" fill="hold" nodeType="withEffect">
                                  <p:stCondLst>
                                    <p:cond delay="0"/>
                                  </p:stCondLst>
                                  <p:childTnLst>
                                    <p:animClr clrSpc="rgb" dir="cw">
                                      <p:cBhvr>
                                        <p:cTn id="16" dur="500" fill="hold"/>
                                        <p:tgtEl>
                                          <p:spTgt spid="124"/>
                                        </p:tgtEl>
                                        <p:attrNameLst>
                                          <p:attrName>stroke.color</p:attrName>
                                        </p:attrNameLst>
                                      </p:cBhvr>
                                      <p:to>
                                        <a:srgbClr val="FF9900"/>
                                      </p:to>
                                    </p:animClr>
                                    <p:set>
                                      <p:cBhvr>
                                        <p:cTn id="17" dur="500" fill="hold"/>
                                        <p:tgtEl>
                                          <p:spTgt spid="124"/>
                                        </p:tgtEl>
                                        <p:attrNameLst>
                                          <p:attrName>stroke.on</p:attrName>
                                        </p:attrNameLst>
                                      </p:cBhvr>
                                      <p:to>
                                        <p:strVal val="true"/>
                                      </p:to>
                                    </p:set>
                                  </p:childTnLst>
                                </p:cTn>
                              </p:par>
                              <p:par>
                                <p:cTn id="18" presetID="7" presetClass="emph" presetSubtype="2" fill="hold" nodeType="withEffect">
                                  <p:stCondLst>
                                    <p:cond delay="0"/>
                                  </p:stCondLst>
                                  <p:childTnLst>
                                    <p:animClr clrSpc="rgb" dir="cw">
                                      <p:cBhvr>
                                        <p:cTn id="19" dur="500" fill="hold"/>
                                        <p:tgtEl>
                                          <p:spTgt spid="130"/>
                                        </p:tgtEl>
                                        <p:attrNameLst>
                                          <p:attrName>stroke.color</p:attrName>
                                        </p:attrNameLst>
                                      </p:cBhvr>
                                      <p:to>
                                        <a:srgbClr val="FF9900"/>
                                      </p:to>
                                    </p:animClr>
                                    <p:set>
                                      <p:cBhvr>
                                        <p:cTn id="20" dur="500" fill="hold"/>
                                        <p:tgtEl>
                                          <p:spTgt spid="130"/>
                                        </p:tgtEl>
                                        <p:attrNameLst>
                                          <p:attrName>stroke.on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7" presetClass="emph" presetSubtype="2" fill="hold" nodeType="clickEffect">
                                  <p:stCondLst>
                                    <p:cond delay="0"/>
                                  </p:stCondLst>
                                  <p:childTnLst>
                                    <p:animClr clrSpc="rgb" dir="cw">
                                      <p:cBhvr>
                                        <p:cTn id="24" dur="500" fill="hold"/>
                                        <p:tgtEl>
                                          <p:spTgt spid="54"/>
                                        </p:tgtEl>
                                        <p:attrNameLst>
                                          <p:attrName>stroke.color</p:attrName>
                                        </p:attrNameLst>
                                      </p:cBhvr>
                                      <p:to>
                                        <a:srgbClr val="FF9900"/>
                                      </p:to>
                                    </p:animClr>
                                    <p:set>
                                      <p:cBhvr>
                                        <p:cTn id="25" dur="500" fill="hold"/>
                                        <p:tgtEl>
                                          <p:spTgt spid="54"/>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500" fill="hold"/>
                                        <p:tgtEl>
                                          <p:spTgt spid="55"/>
                                        </p:tgtEl>
                                        <p:attrNameLst>
                                          <p:attrName>stroke.color</p:attrName>
                                        </p:attrNameLst>
                                      </p:cBhvr>
                                      <p:to>
                                        <a:srgbClr val="FF9900"/>
                                      </p:to>
                                    </p:animClr>
                                    <p:set>
                                      <p:cBhvr>
                                        <p:cTn id="28" dur="500" fill="hold"/>
                                        <p:tgtEl>
                                          <p:spTgt spid="55"/>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500" fill="hold"/>
                                        <p:tgtEl>
                                          <p:spTgt spid="56"/>
                                        </p:tgtEl>
                                        <p:attrNameLst>
                                          <p:attrName>stroke.color</p:attrName>
                                        </p:attrNameLst>
                                      </p:cBhvr>
                                      <p:to>
                                        <a:srgbClr val="FF9900"/>
                                      </p:to>
                                    </p:animClr>
                                    <p:set>
                                      <p:cBhvr>
                                        <p:cTn id="31" dur="500" fill="hold"/>
                                        <p:tgtEl>
                                          <p:spTgt spid="56"/>
                                        </p:tgtEl>
                                        <p:attrNameLst>
                                          <p:attrName>stroke.on</p:attrName>
                                        </p:attrNameLst>
                                      </p:cBhvr>
                                      <p:to>
                                        <p:strVal val="true"/>
                                      </p:to>
                                    </p:set>
                                  </p:childTnLst>
                                </p:cTn>
                              </p:par>
                              <p:par>
                                <p:cTn id="32" presetID="7" presetClass="emph" presetSubtype="2" fill="hold" nodeType="withEffect">
                                  <p:stCondLst>
                                    <p:cond delay="0"/>
                                  </p:stCondLst>
                                  <p:childTnLst>
                                    <p:animClr clrSpc="rgb" dir="cw">
                                      <p:cBhvr>
                                        <p:cTn id="33" dur="500" fill="hold"/>
                                        <p:tgtEl>
                                          <p:spTgt spid="57"/>
                                        </p:tgtEl>
                                        <p:attrNameLst>
                                          <p:attrName>stroke.color</p:attrName>
                                        </p:attrNameLst>
                                      </p:cBhvr>
                                      <p:to>
                                        <a:srgbClr val="FF9900"/>
                                      </p:to>
                                    </p:animClr>
                                    <p:set>
                                      <p:cBhvr>
                                        <p:cTn id="34" dur="500" fill="hold"/>
                                        <p:tgtEl>
                                          <p:spTgt spid="57"/>
                                        </p:tgtEl>
                                        <p:attrNameLst>
                                          <p:attrName>stroke.on</p:attrName>
                                        </p:attrNameLst>
                                      </p:cBhvr>
                                      <p:to>
                                        <p:strVal val="true"/>
                                      </p:to>
                                    </p:set>
                                  </p:childTnLst>
                                </p:cTn>
                              </p:par>
                              <p:par>
                                <p:cTn id="35" presetID="7" presetClass="emph" presetSubtype="2" fill="hold" nodeType="withEffect">
                                  <p:stCondLst>
                                    <p:cond delay="0"/>
                                  </p:stCondLst>
                                  <p:childTnLst>
                                    <p:animClr clrSpc="rgb" dir="cw">
                                      <p:cBhvr>
                                        <p:cTn id="36" dur="500" fill="hold"/>
                                        <p:tgtEl>
                                          <p:spTgt spid="66"/>
                                        </p:tgtEl>
                                        <p:attrNameLst>
                                          <p:attrName>stroke.color</p:attrName>
                                        </p:attrNameLst>
                                      </p:cBhvr>
                                      <p:to>
                                        <a:srgbClr val="FF9900"/>
                                      </p:to>
                                    </p:animClr>
                                    <p:set>
                                      <p:cBhvr>
                                        <p:cTn id="37" dur="500" fill="hold"/>
                                        <p:tgtEl>
                                          <p:spTgt spid="66"/>
                                        </p:tgtEl>
                                        <p:attrNameLst>
                                          <p:attrName>stroke.on</p:attrName>
                                        </p:attrNameLst>
                                      </p:cBhvr>
                                      <p:to>
                                        <p:strVal val="true"/>
                                      </p:to>
                                    </p:set>
                                  </p:childTnLst>
                                </p:cTn>
                              </p:par>
                              <p:par>
                                <p:cTn id="38" presetID="7" presetClass="emph" presetSubtype="2" fill="hold" nodeType="withEffect">
                                  <p:stCondLst>
                                    <p:cond delay="0"/>
                                  </p:stCondLst>
                                  <p:childTnLst>
                                    <p:animClr clrSpc="rgb" dir="cw">
                                      <p:cBhvr>
                                        <p:cTn id="39" dur="500" fill="hold"/>
                                        <p:tgtEl>
                                          <p:spTgt spid="67"/>
                                        </p:tgtEl>
                                        <p:attrNameLst>
                                          <p:attrName>stroke.color</p:attrName>
                                        </p:attrNameLst>
                                      </p:cBhvr>
                                      <p:to>
                                        <a:srgbClr val="FF9900"/>
                                      </p:to>
                                    </p:animClr>
                                    <p:set>
                                      <p:cBhvr>
                                        <p:cTn id="40" dur="500" fill="hold"/>
                                        <p:tgtEl>
                                          <p:spTgt spid="67"/>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500" fill="hold"/>
                                        <p:tgtEl>
                                          <p:spTgt spid="68"/>
                                        </p:tgtEl>
                                        <p:attrNameLst>
                                          <p:attrName>stroke.color</p:attrName>
                                        </p:attrNameLst>
                                      </p:cBhvr>
                                      <p:to>
                                        <a:srgbClr val="FF9900"/>
                                      </p:to>
                                    </p:animClr>
                                    <p:set>
                                      <p:cBhvr>
                                        <p:cTn id="43" dur="500" fill="hold"/>
                                        <p:tgtEl>
                                          <p:spTgt spid="68"/>
                                        </p:tgtEl>
                                        <p:attrNameLst>
                                          <p:attrName>stroke.on</p:attrName>
                                        </p:attrNameLst>
                                      </p:cBhvr>
                                      <p:to>
                                        <p:strVal val="true"/>
                                      </p:to>
                                    </p:set>
                                  </p:childTnLst>
                                </p:cTn>
                              </p:par>
                              <p:par>
                                <p:cTn id="44" presetID="7" presetClass="emph" presetSubtype="2" fill="hold" nodeType="withEffect">
                                  <p:stCondLst>
                                    <p:cond delay="0"/>
                                  </p:stCondLst>
                                  <p:childTnLst>
                                    <p:animClr clrSpc="rgb" dir="cw">
                                      <p:cBhvr>
                                        <p:cTn id="45" dur="500" fill="hold"/>
                                        <p:tgtEl>
                                          <p:spTgt spid="69"/>
                                        </p:tgtEl>
                                        <p:attrNameLst>
                                          <p:attrName>stroke.color</p:attrName>
                                        </p:attrNameLst>
                                      </p:cBhvr>
                                      <p:to>
                                        <a:srgbClr val="FF9900"/>
                                      </p:to>
                                    </p:animClr>
                                    <p:set>
                                      <p:cBhvr>
                                        <p:cTn id="46" dur="500" fill="hold"/>
                                        <p:tgtEl>
                                          <p:spTgt spid="69"/>
                                        </p:tgtEl>
                                        <p:attrNameLst>
                                          <p:attrName>stroke.on</p:attrName>
                                        </p:attrNameLst>
                                      </p:cBhvr>
                                      <p:to>
                                        <p:strVal val="true"/>
                                      </p:to>
                                    </p:set>
                                  </p:childTnLst>
                                </p:cTn>
                              </p:par>
                              <p:par>
                                <p:cTn id="47" presetID="7" presetClass="emph" presetSubtype="2" fill="hold" nodeType="withEffect">
                                  <p:stCondLst>
                                    <p:cond delay="0"/>
                                  </p:stCondLst>
                                  <p:childTnLst>
                                    <p:animClr clrSpc="rgb" dir="cw">
                                      <p:cBhvr>
                                        <p:cTn id="48" dur="500" fill="hold"/>
                                        <p:tgtEl>
                                          <p:spTgt spid="78"/>
                                        </p:tgtEl>
                                        <p:attrNameLst>
                                          <p:attrName>stroke.color</p:attrName>
                                        </p:attrNameLst>
                                      </p:cBhvr>
                                      <p:to>
                                        <a:srgbClr val="FF9900"/>
                                      </p:to>
                                    </p:animClr>
                                    <p:set>
                                      <p:cBhvr>
                                        <p:cTn id="49" dur="500" fill="hold"/>
                                        <p:tgtEl>
                                          <p:spTgt spid="78"/>
                                        </p:tgtEl>
                                        <p:attrNameLst>
                                          <p:attrName>stroke.on</p:attrName>
                                        </p:attrNameLst>
                                      </p:cBhvr>
                                      <p:to>
                                        <p:strVal val="true"/>
                                      </p:to>
                                    </p:set>
                                  </p:childTnLst>
                                </p:cTn>
                              </p:par>
                              <p:par>
                                <p:cTn id="50" presetID="7" presetClass="emph" presetSubtype="2" fill="hold" nodeType="withEffect">
                                  <p:stCondLst>
                                    <p:cond delay="0"/>
                                  </p:stCondLst>
                                  <p:childTnLst>
                                    <p:animClr clrSpc="rgb" dir="cw">
                                      <p:cBhvr>
                                        <p:cTn id="51" dur="500" fill="hold"/>
                                        <p:tgtEl>
                                          <p:spTgt spid="79"/>
                                        </p:tgtEl>
                                        <p:attrNameLst>
                                          <p:attrName>stroke.color</p:attrName>
                                        </p:attrNameLst>
                                      </p:cBhvr>
                                      <p:to>
                                        <a:srgbClr val="FF9900"/>
                                      </p:to>
                                    </p:animClr>
                                    <p:set>
                                      <p:cBhvr>
                                        <p:cTn id="52" dur="500" fill="hold"/>
                                        <p:tgtEl>
                                          <p:spTgt spid="79"/>
                                        </p:tgtEl>
                                        <p:attrNameLst>
                                          <p:attrName>stroke.on</p:attrName>
                                        </p:attrNameLst>
                                      </p:cBhvr>
                                      <p:to>
                                        <p:strVal val="true"/>
                                      </p:to>
                                    </p:set>
                                  </p:childTnLst>
                                </p:cTn>
                              </p:par>
                              <p:par>
                                <p:cTn id="53" presetID="7" presetClass="emph" presetSubtype="2" fill="hold" nodeType="withEffect">
                                  <p:stCondLst>
                                    <p:cond delay="0"/>
                                  </p:stCondLst>
                                  <p:childTnLst>
                                    <p:animClr clrSpc="rgb" dir="cw">
                                      <p:cBhvr>
                                        <p:cTn id="54" dur="500" fill="hold"/>
                                        <p:tgtEl>
                                          <p:spTgt spid="80"/>
                                        </p:tgtEl>
                                        <p:attrNameLst>
                                          <p:attrName>stroke.color</p:attrName>
                                        </p:attrNameLst>
                                      </p:cBhvr>
                                      <p:to>
                                        <a:srgbClr val="FF9900"/>
                                      </p:to>
                                    </p:animClr>
                                    <p:set>
                                      <p:cBhvr>
                                        <p:cTn id="55" dur="500" fill="hold"/>
                                        <p:tgtEl>
                                          <p:spTgt spid="80"/>
                                        </p:tgtEl>
                                        <p:attrNameLst>
                                          <p:attrName>stroke.on</p:attrName>
                                        </p:attrNameLst>
                                      </p:cBhvr>
                                      <p:to>
                                        <p:strVal val="true"/>
                                      </p:to>
                                    </p:set>
                                  </p:childTnLst>
                                </p:cTn>
                              </p:par>
                              <p:par>
                                <p:cTn id="56" presetID="7" presetClass="emph" presetSubtype="2" fill="hold" nodeType="withEffect">
                                  <p:stCondLst>
                                    <p:cond delay="0"/>
                                  </p:stCondLst>
                                  <p:childTnLst>
                                    <p:animClr clrSpc="rgb" dir="cw">
                                      <p:cBhvr>
                                        <p:cTn id="57" dur="500" fill="hold"/>
                                        <p:tgtEl>
                                          <p:spTgt spid="81"/>
                                        </p:tgtEl>
                                        <p:attrNameLst>
                                          <p:attrName>stroke.color</p:attrName>
                                        </p:attrNameLst>
                                      </p:cBhvr>
                                      <p:to>
                                        <a:srgbClr val="FF9900"/>
                                      </p:to>
                                    </p:animClr>
                                    <p:set>
                                      <p:cBhvr>
                                        <p:cTn id="58" dur="500" fill="hold"/>
                                        <p:tgtEl>
                                          <p:spTgt spid="81"/>
                                        </p:tgtEl>
                                        <p:attrNameLst>
                                          <p:attrName>stroke.on</p:attrName>
                                        </p:attrNameLst>
                                      </p:cBhvr>
                                      <p:to>
                                        <p:strVal val="true"/>
                                      </p:to>
                                    </p:set>
                                  </p:childTnLst>
                                </p:cTn>
                              </p:par>
                              <p:par>
                                <p:cTn id="59" presetID="7" presetClass="emph" presetSubtype="2" fill="hold" nodeType="withEffect">
                                  <p:stCondLst>
                                    <p:cond delay="0"/>
                                  </p:stCondLst>
                                  <p:childTnLst>
                                    <p:animClr clrSpc="rgb" dir="cw">
                                      <p:cBhvr>
                                        <p:cTn id="60" dur="500" fill="hold"/>
                                        <p:tgtEl>
                                          <p:spTgt spid="90"/>
                                        </p:tgtEl>
                                        <p:attrNameLst>
                                          <p:attrName>stroke.color</p:attrName>
                                        </p:attrNameLst>
                                      </p:cBhvr>
                                      <p:to>
                                        <a:srgbClr val="FF9900"/>
                                      </p:to>
                                    </p:animClr>
                                    <p:set>
                                      <p:cBhvr>
                                        <p:cTn id="61" dur="500" fill="hold"/>
                                        <p:tgtEl>
                                          <p:spTgt spid="90"/>
                                        </p:tgtEl>
                                        <p:attrNameLst>
                                          <p:attrName>stroke.on</p:attrName>
                                        </p:attrNameLst>
                                      </p:cBhvr>
                                      <p:to>
                                        <p:strVal val="true"/>
                                      </p:to>
                                    </p:set>
                                  </p:childTnLst>
                                </p:cTn>
                              </p:par>
                              <p:par>
                                <p:cTn id="62" presetID="7" presetClass="emph" presetSubtype="2" fill="hold" nodeType="withEffect">
                                  <p:stCondLst>
                                    <p:cond delay="0"/>
                                  </p:stCondLst>
                                  <p:childTnLst>
                                    <p:animClr clrSpc="rgb" dir="cw">
                                      <p:cBhvr>
                                        <p:cTn id="63" dur="500" fill="hold"/>
                                        <p:tgtEl>
                                          <p:spTgt spid="91"/>
                                        </p:tgtEl>
                                        <p:attrNameLst>
                                          <p:attrName>stroke.color</p:attrName>
                                        </p:attrNameLst>
                                      </p:cBhvr>
                                      <p:to>
                                        <a:srgbClr val="FF9900"/>
                                      </p:to>
                                    </p:animClr>
                                    <p:set>
                                      <p:cBhvr>
                                        <p:cTn id="64" dur="500" fill="hold"/>
                                        <p:tgtEl>
                                          <p:spTgt spid="91"/>
                                        </p:tgtEl>
                                        <p:attrNameLst>
                                          <p:attrName>stroke.on</p:attrName>
                                        </p:attrNameLst>
                                      </p:cBhvr>
                                      <p:to>
                                        <p:strVal val="true"/>
                                      </p:to>
                                    </p:set>
                                  </p:childTnLst>
                                </p:cTn>
                              </p:par>
                              <p:par>
                                <p:cTn id="65" presetID="7" presetClass="emph" presetSubtype="2" fill="hold" nodeType="withEffect">
                                  <p:stCondLst>
                                    <p:cond delay="0"/>
                                  </p:stCondLst>
                                  <p:childTnLst>
                                    <p:animClr clrSpc="rgb" dir="cw">
                                      <p:cBhvr>
                                        <p:cTn id="66" dur="500" fill="hold"/>
                                        <p:tgtEl>
                                          <p:spTgt spid="92"/>
                                        </p:tgtEl>
                                        <p:attrNameLst>
                                          <p:attrName>stroke.color</p:attrName>
                                        </p:attrNameLst>
                                      </p:cBhvr>
                                      <p:to>
                                        <a:srgbClr val="FF9900"/>
                                      </p:to>
                                    </p:animClr>
                                    <p:set>
                                      <p:cBhvr>
                                        <p:cTn id="67" dur="500" fill="hold"/>
                                        <p:tgtEl>
                                          <p:spTgt spid="92"/>
                                        </p:tgtEl>
                                        <p:attrNameLst>
                                          <p:attrName>stroke.on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93"/>
                                        </p:tgtEl>
                                        <p:attrNameLst>
                                          <p:attrName>stroke.color</p:attrName>
                                        </p:attrNameLst>
                                      </p:cBhvr>
                                      <p:to>
                                        <a:srgbClr val="FF9900"/>
                                      </p:to>
                                    </p:animClr>
                                    <p:set>
                                      <p:cBhvr>
                                        <p:cTn id="70" dur="500" fill="hold"/>
                                        <p:tgtEl>
                                          <p:spTgt spid="93"/>
                                        </p:tgtEl>
                                        <p:attrNameLst>
                                          <p:attrName>stroke.on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63"/>
                                        </p:tgtEl>
                                        <p:attrNameLst>
                                          <p:attrName>stroke.color</p:attrName>
                                        </p:attrNameLst>
                                      </p:cBhvr>
                                      <p:to>
                                        <a:srgbClr val="FF9900"/>
                                      </p:to>
                                    </p:animClr>
                                    <p:set>
                                      <p:cBhvr>
                                        <p:cTn id="73" dur="500" fill="hold"/>
                                        <p:tgtEl>
                                          <p:spTgt spid="63"/>
                                        </p:tgtEl>
                                        <p:attrNameLst>
                                          <p:attrName>stroke.on</p:attrName>
                                        </p:attrNameLst>
                                      </p:cBhvr>
                                      <p:to>
                                        <p:strVal val="true"/>
                                      </p:to>
                                    </p:set>
                                  </p:childTnLst>
                                </p:cTn>
                              </p:par>
                              <p:par>
                                <p:cTn id="74" presetID="7" presetClass="emph" presetSubtype="2" fill="hold" nodeType="withEffect">
                                  <p:stCondLst>
                                    <p:cond delay="0"/>
                                  </p:stCondLst>
                                  <p:childTnLst>
                                    <p:animClr clrSpc="rgb" dir="cw">
                                      <p:cBhvr>
                                        <p:cTn id="75" dur="500" fill="hold"/>
                                        <p:tgtEl>
                                          <p:spTgt spid="64"/>
                                        </p:tgtEl>
                                        <p:attrNameLst>
                                          <p:attrName>stroke.color</p:attrName>
                                        </p:attrNameLst>
                                      </p:cBhvr>
                                      <p:to>
                                        <a:srgbClr val="FF9900"/>
                                      </p:to>
                                    </p:animClr>
                                    <p:set>
                                      <p:cBhvr>
                                        <p:cTn id="76" dur="500" fill="hold"/>
                                        <p:tgtEl>
                                          <p:spTgt spid="64"/>
                                        </p:tgtEl>
                                        <p:attrNameLst>
                                          <p:attrName>stroke.on</p:attrName>
                                        </p:attrNameLst>
                                      </p:cBhvr>
                                      <p:to>
                                        <p:strVal val="true"/>
                                      </p:to>
                                    </p:set>
                                  </p:childTnLst>
                                </p:cTn>
                              </p:par>
                              <p:par>
                                <p:cTn id="77" presetID="7" presetClass="emph" presetSubtype="2" fill="hold" nodeType="withEffect">
                                  <p:stCondLst>
                                    <p:cond delay="0"/>
                                  </p:stCondLst>
                                  <p:childTnLst>
                                    <p:animClr clrSpc="rgb" dir="cw">
                                      <p:cBhvr>
                                        <p:cTn id="78" dur="500" fill="hold"/>
                                        <p:tgtEl>
                                          <p:spTgt spid="65"/>
                                        </p:tgtEl>
                                        <p:attrNameLst>
                                          <p:attrName>stroke.color</p:attrName>
                                        </p:attrNameLst>
                                      </p:cBhvr>
                                      <p:to>
                                        <a:srgbClr val="FF9900"/>
                                      </p:to>
                                    </p:animClr>
                                    <p:set>
                                      <p:cBhvr>
                                        <p:cTn id="79" dur="500" fill="hold"/>
                                        <p:tgtEl>
                                          <p:spTgt spid="65"/>
                                        </p:tgtEl>
                                        <p:attrNameLst>
                                          <p:attrName>stroke.on</p:attrName>
                                        </p:attrNameLst>
                                      </p:cBhvr>
                                      <p:to>
                                        <p:strVal val="true"/>
                                      </p:to>
                                    </p:set>
                                  </p:childTnLst>
                                </p:cTn>
                              </p:par>
                              <p:par>
                                <p:cTn id="80" presetID="7" presetClass="emph" presetSubtype="2" fill="hold" nodeType="withEffect">
                                  <p:stCondLst>
                                    <p:cond delay="0"/>
                                  </p:stCondLst>
                                  <p:childTnLst>
                                    <p:animClr clrSpc="rgb" dir="cw">
                                      <p:cBhvr>
                                        <p:cTn id="81" dur="500" fill="hold"/>
                                        <p:tgtEl>
                                          <p:spTgt spid="70"/>
                                        </p:tgtEl>
                                        <p:attrNameLst>
                                          <p:attrName>stroke.color</p:attrName>
                                        </p:attrNameLst>
                                      </p:cBhvr>
                                      <p:to>
                                        <a:srgbClr val="FF9900"/>
                                      </p:to>
                                    </p:animClr>
                                    <p:set>
                                      <p:cBhvr>
                                        <p:cTn id="82" dur="500" fill="hold"/>
                                        <p:tgtEl>
                                          <p:spTgt spid="70"/>
                                        </p:tgtEl>
                                        <p:attrNameLst>
                                          <p:attrName>stroke.on</p:attrName>
                                        </p:attrNameLst>
                                      </p:cBhvr>
                                      <p:to>
                                        <p:strVal val="true"/>
                                      </p:to>
                                    </p:set>
                                  </p:childTnLst>
                                </p:cTn>
                              </p:par>
                              <p:par>
                                <p:cTn id="83" presetID="7" presetClass="emph" presetSubtype="2" fill="hold" nodeType="withEffect">
                                  <p:stCondLst>
                                    <p:cond delay="0"/>
                                  </p:stCondLst>
                                  <p:childTnLst>
                                    <p:animClr clrSpc="rgb" dir="cw">
                                      <p:cBhvr>
                                        <p:cTn id="84" dur="500" fill="hold"/>
                                        <p:tgtEl>
                                          <p:spTgt spid="71"/>
                                        </p:tgtEl>
                                        <p:attrNameLst>
                                          <p:attrName>stroke.color</p:attrName>
                                        </p:attrNameLst>
                                      </p:cBhvr>
                                      <p:to>
                                        <a:srgbClr val="FF9900"/>
                                      </p:to>
                                    </p:animClr>
                                    <p:set>
                                      <p:cBhvr>
                                        <p:cTn id="85" dur="500" fill="hold"/>
                                        <p:tgtEl>
                                          <p:spTgt spid="71"/>
                                        </p:tgtEl>
                                        <p:attrNameLst>
                                          <p:attrName>stroke.on</p:attrName>
                                        </p:attrNameLst>
                                      </p:cBhvr>
                                      <p:to>
                                        <p:strVal val="true"/>
                                      </p:to>
                                    </p:set>
                                  </p:childTnLst>
                                </p:cTn>
                              </p:par>
                              <p:par>
                                <p:cTn id="86" presetID="7" presetClass="emph" presetSubtype="2" fill="hold" nodeType="withEffect">
                                  <p:stCondLst>
                                    <p:cond delay="0"/>
                                  </p:stCondLst>
                                  <p:childTnLst>
                                    <p:animClr clrSpc="rgb" dir="cw">
                                      <p:cBhvr>
                                        <p:cTn id="87" dur="500" fill="hold"/>
                                        <p:tgtEl>
                                          <p:spTgt spid="72"/>
                                        </p:tgtEl>
                                        <p:attrNameLst>
                                          <p:attrName>stroke.color</p:attrName>
                                        </p:attrNameLst>
                                      </p:cBhvr>
                                      <p:to>
                                        <a:srgbClr val="FF9900"/>
                                      </p:to>
                                    </p:animClr>
                                    <p:set>
                                      <p:cBhvr>
                                        <p:cTn id="88" dur="500" fill="hold"/>
                                        <p:tgtEl>
                                          <p:spTgt spid="72"/>
                                        </p:tgtEl>
                                        <p:attrNameLst>
                                          <p:attrName>stroke.on</p:attrName>
                                        </p:attrNameLst>
                                      </p:cBhvr>
                                      <p:to>
                                        <p:strVal val="true"/>
                                      </p:to>
                                    </p:set>
                                  </p:childTnLst>
                                </p:cTn>
                              </p:par>
                              <p:par>
                                <p:cTn id="89" presetID="7" presetClass="emph" presetSubtype="2" fill="hold" nodeType="withEffect">
                                  <p:stCondLst>
                                    <p:cond delay="0"/>
                                  </p:stCondLst>
                                  <p:childTnLst>
                                    <p:animClr clrSpc="rgb" dir="cw">
                                      <p:cBhvr>
                                        <p:cTn id="90" dur="500" fill="hold"/>
                                        <p:tgtEl>
                                          <p:spTgt spid="73"/>
                                        </p:tgtEl>
                                        <p:attrNameLst>
                                          <p:attrName>stroke.color</p:attrName>
                                        </p:attrNameLst>
                                      </p:cBhvr>
                                      <p:to>
                                        <a:srgbClr val="FF9900"/>
                                      </p:to>
                                    </p:animClr>
                                    <p:set>
                                      <p:cBhvr>
                                        <p:cTn id="91" dur="500" fill="hold"/>
                                        <p:tgtEl>
                                          <p:spTgt spid="73"/>
                                        </p:tgtEl>
                                        <p:attrNameLst>
                                          <p:attrName>stroke.on</p:attrName>
                                        </p:attrNameLst>
                                      </p:cBhvr>
                                      <p:to>
                                        <p:strVal val="true"/>
                                      </p:to>
                                    </p:set>
                                  </p:childTnLst>
                                </p:cTn>
                              </p:par>
                              <p:par>
                                <p:cTn id="92" presetID="7" presetClass="emph" presetSubtype="2" fill="hold" nodeType="withEffect">
                                  <p:stCondLst>
                                    <p:cond delay="0"/>
                                  </p:stCondLst>
                                  <p:childTnLst>
                                    <p:animClr clrSpc="rgb" dir="cw">
                                      <p:cBhvr>
                                        <p:cTn id="93" dur="500" fill="hold"/>
                                        <p:tgtEl>
                                          <p:spTgt spid="74"/>
                                        </p:tgtEl>
                                        <p:attrNameLst>
                                          <p:attrName>stroke.color</p:attrName>
                                        </p:attrNameLst>
                                      </p:cBhvr>
                                      <p:to>
                                        <a:srgbClr val="FF9900"/>
                                      </p:to>
                                    </p:animClr>
                                    <p:set>
                                      <p:cBhvr>
                                        <p:cTn id="94" dur="500" fill="hold"/>
                                        <p:tgtEl>
                                          <p:spTgt spid="74"/>
                                        </p:tgtEl>
                                        <p:attrNameLst>
                                          <p:attrName>stroke.on</p:attrName>
                                        </p:attrNameLst>
                                      </p:cBhvr>
                                      <p:to>
                                        <p:strVal val="true"/>
                                      </p:to>
                                    </p:set>
                                  </p:childTnLst>
                                </p:cTn>
                              </p:par>
                              <p:par>
                                <p:cTn id="95" presetID="7" presetClass="emph" presetSubtype="2" fill="hold" nodeType="withEffect">
                                  <p:stCondLst>
                                    <p:cond delay="0"/>
                                  </p:stCondLst>
                                  <p:childTnLst>
                                    <p:animClr clrSpc="rgb" dir="cw">
                                      <p:cBhvr>
                                        <p:cTn id="96" dur="500" fill="hold"/>
                                        <p:tgtEl>
                                          <p:spTgt spid="75"/>
                                        </p:tgtEl>
                                        <p:attrNameLst>
                                          <p:attrName>stroke.color</p:attrName>
                                        </p:attrNameLst>
                                      </p:cBhvr>
                                      <p:to>
                                        <a:srgbClr val="FF9900"/>
                                      </p:to>
                                    </p:animClr>
                                    <p:set>
                                      <p:cBhvr>
                                        <p:cTn id="97" dur="500" fill="hold"/>
                                        <p:tgtEl>
                                          <p:spTgt spid="75"/>
                                        </p:tgtEl>
                                        <p:attrNameLst>
                                          <p:attrName>stroke.on</p:attrName>
                                        </p:attrNameLst>
                                      </p:cBhvr>
                                      <p:to>
                                        <p:strVal val="true"/>
                                      </p:to>
                                    </p:set>
                                  </p:childTnLst>
                                </p:cTn>
                              </p:par>
                            </p:childTnLst>
                          </p:cTn>
                        </p:par>
                      </p:childTnLst>
                    </p:cTn>
                  </p:par>
                  <p:par>
                    <p:cTn id="98" fill="hold">
                      <p:stCondLst>
                        <p:cond delay="indefinite"/>
                      </p:stCondLst>
                      <p:childTnLst>
                        <p:par>
                          <p:cTn id="99" fill="hold">
                            <p:stCondLst>
                              <p:cond delay="0"/>
                            </p:stCondLst>
                            <p:childTnLst>
                              <p:par>
                                <p:cTn id="100" presetID="7" presetClass="emph" presetSubtype="2" fill="hold" nodeType="clickEffect">
                                  <p:stCondLst>
                                    <p:cond delay="0"/>
                                  </p:stCondLst>
                                  <p:childTnLst>
                                    <p:animClr clrSpc="rgb" dir="cw">
                                      <p:cBhvr>
                                        <p:cTn id="101" dur="500" fill="hold"/>
                                        <p:tgtEl>
                                          <p:spTgt spid="20"/>
                                        </p:tgtEl>
                                        <p:attrNameLst>
                                          <p:attrName>stroke.color</p:attrName>
                                        </p:attrNameLst>
                                      </p:cBhvr>
                                      <p:to>
                                        <a:srgbClr val="FF9900"/>
                                      </p:to>
                                    </p:animClr>
                                    <p:set>
                                      <p:cBhvr>
                                        <p:cTn id="102" dur="500" fill="hold"/>
                                        <p:tgtEl>
                                          <p:spTgt spid="20"/>
                                        </p:tgtEl>
                                        <p:attrNameLst>
                                          <p:attrName>stroke.on</p:attrName>
                                        </p:attrNameLst>
                                      </p:cBhvr>
                                      <p:to>
                                        <p:strVal val="true"/>
                                      </p:to>
                                    </p:set>
                                  </p:childTnLst>
                                </p:cTn>
                              </p:par>
                              <p:par>
                                <p:cTn id="103" presetID="7" presetClass="emph" presetSubtype="2" fill="hold" nodeType="withEffect">
                                  <p:stCondLst>
                                    <p:cond delay="0"/>
                                  </p:stCondLst>
                                  <p:childTnLst>
                                    <p:animClr clrSpc="rgb" dir="cw">
                                      <p:cBhvr>
                                        <p:cTn id="104" dur="500" fill="hold"/>
                                        <p:tgtEl>
                                          <p:spTgt spid="21"/>
                                        </p:tgtEl>
                                        <p:attrNameLst>
                                          <p:attrName>stroke.color</p:attrName>
                                        </p:attrNameLst>
                                      </p:cBhvr>
                                      <p:to>
                                        <a:srgbClr val="FF9900"/>
                                      </p:to>
                                    </p:animClr>
                                    <p:set>
                                      <p:cBhvr>
                                        <p:cTn id="105" dur="500" fill="hold"/>
                                        <p:tgtEl>
                                          <p:spTgt spid="21"/>
                                        </p:tgtEl>
                                        <p:attrNameLst>
                                          <p:attrName>stroke.on</p:attrName>
                                        </p:attrNameLst>
                                      </p:cBhvr>
                                      <p:to>
                                        <p:strVal val="true"/>
                                      </p:to>
                                    </p:set>
                                  </p:childTnLst>
                                </p:cTn>
                              </p:par>
                              <p:par>
                                <p:cTn id="106" presetID="7" presetClass="emph" presetSubtype="2" fill="hold" nodeType="withEffect">
                                  <p:stCondLst>
                                    <p:cond delay="0"/>
                                  </p:stCondLst>
                                  <p:childTnLst>
                                    <p:animClr clrSpc="rgb" dir="cw">
                                      <p:cBhvr>
                                        <p:cTn id="107" dur="500" fill="hold"/>
                                        <p:tgtEl>
                                          <p:spTgt spid="24"/>
                                        </p:tgtEl>
                                        <p:attrNameLst>
                                          <p:attrName>stroke.color</p:attrName>
                                        </p:attrNameLst>
                                      </p:cBhvr>
                                      <p:to>
                                        <a:srgbClr val="FF9900"/>
                                      </p:to>
                                    </p:animClr>
                                    <p:set>
                                      <p:cBhvr>
                                        <p:cTn id="108" dur="500" fill="hold"/>
                                        <p:tgtEl>
                                          <p:spTgt spid="24"/>
                                        </p:tgtEl>
                                        <p:attrNameLst>
                                          <p:attrName>stroke.on</p:attrName>
                                        </p:attrNameLst>
                                      </p:cBhvr>
                                      <p:to>
                                        <p:strVal val="true"/>
                                      </p:to>
                                    </p:set>
                                  </p:childTnLst>
                                </p:cTn>
                              </p:par>
                              <p:par>
                                <p:cTn id="109" presetID="7" presetClass="emph" presetSubtype="2" fill="hold" nodeType="withEffect">
                                  <p:stCondLst>
                                    <p:cond delay="0"/>
                                  </p:stCondLst>
                                  <p:childTnLst>
                                    <p:animClr clrSpc="rgb" dir="cw">
                                      <p:cBhvr>
                                        <p:cTn id="110" dur="500" fill="hold"/>
                                        <p:tgtEl>
                                          <p:spTgt spid="27"/>
                                        </p:tgtEl>
                                        <p:attrNameLst>
                                          <p:attrName>stroke.color</p:attrName>
                                        </p:attrNameLst>
                                      </p:cBhvr>
                                      <p:to>
                                        <a:srgbClr val="FF9900"/>
                                      </p:to>
                                    </p:animClr>
                                    <p:set>
                                      <p:cBhvr>
                                        <p:cTn id="111" dur="500" fill="hold"/>
                                        <p:tgtEl>
                                          <p:spTgt spid="27"/>
                                        </p:tgtEl>
                                        <p:attrNameLst>
                                          <p:attrName>stroke.on</p:attrName>
                                        </p:attrNameLst>
                                      </p:cBhvr>
                                      <p:to>
                                        <p:strVal val="true"/>
                                      </p:to>
                                    </p:set>
                                  </p:childTnLst>
                                </p:cTn>
                              </p:par>
                              <p:par>
                                <p:cTn id="112" presetID="7" presetClass="emph" presetSubtype="2" fill="hold" nodeType="withEffect">
                                  <p:stCondLst>
                                    <p:cond delay="0"/>
                                  </p:stCondLst>
                                  <p:childTnLst>
                                    <p:animClr clrSpc="rgb" dir="cw">
                                      <p:cBhvr>
                                        <p:cTn id="113" dur="500" fill="hold"/>
                                        <p:tgtEl>
                                          <p:spTgt spid="30"/>
                                        </p:tgtEl>
                                        <p:attrNameLst>
                                          <p:attrName>stroke.color</p:attrName>
                                        </p:attrNameLst>
                                      </p:cBhvr>
                                      <p:to>
                                        <a:srgbClr val="FF9900"/>
                                      </p:to>
                                    </p:animClr>
                                    <p:set>
                                      <p:cBhvr>
                                        <p:cTn id="114" dur="500" fill="hold"/>
                                        <p:tgtEl>
                                          <p:spTgt spid="30"/>
                                        </p:tgtEl>
                                        <p:attrNameLst>
                                          <p:attrName>stroke.on</p:attrName>
                                        </p:attrNameLst>
                                      </p:cBhvr>
                                      <p:to>
                                        <p:strVal val="true"/>
                                      </p:to>
                                    </p:set>
                                  </p:childTnLst>
                                </p:cTn>
                              </p:par>
                              <p:par>
                                <p:cTn id="115" presetID="7" presetClass="emph" presetSubtype="2" fill="hold" nodeType="withEffect">
                                  <p:stCondLst>
                                    <p:cond delay="0"/>
                                  </p:stCondLst>
                                  <p:childTnLst>
                                    <p:animClr clrSpc="rgb" dir="cw">
                                      <p:cBhvr>
                                        <p:cTn id="116" dur="500" fill="hold"/>
                                        <p:tgtEl>
                                          <p:spTgt spid="31"/>
                                        </p:tgtEl>
                                        <p:attrNameLst>
                                          <p:attrName>stroke.color</p:attrName>
                                        </p:attrNameLst>
                                      </p:cBhvr>
                                      <p:to>
                                        <a:srgbClr val="FF9900"/>
                                      </p:to>
                                    </p:animClr>
                                    <p:set>
                                      <p:cBhvr>
                                        <p:cTn id="117" dur="500" fill="hold"/>
                                        <p:tgtEl>
                                          <p:spTgt spid="31"/>
                                        </p:tgtEl>
                                        <p:attrNameLst>
                                          <p:attrName>stroke.on</p:attrName>
                                        </p:attrNameLst>
                                      </p:cBhvr>
                                      <p:to>
                                        <p:strVal val="true"/>
                                      </p:to>
                                    </p:set>
                                  </p:childTnLst>
                                </p:cTn>
                              </p:par>
                              <p:par>
                                <p:cTn id="118" presetID="7" presetClass="emph" presetSubtype="2" fill="hold" nodeType="withEffect">
                                  <p:stCondLst>
                                    <p:cond delay="0"/>
                                  </p:stCondLst>
                                  <p:childTnLst>
                                    <p:animClr clrSpc="rgb" dir="cw">
                                      <p:cBhvr>
                                        <p:cTn id="119" dur="500" fill="hold"/>
                                        <p:tgtEl>
                                          <p:spTgt spid="32"/>
                                        </p:tgtEl>
                                        <p:attrNameLst>
                                          <p:attrName>stroke.color</p:attrName>
                                        </p:attrNameLst>
                                      </p:cBhvr>
                                      <p:to>
                                        <a:srgbClr val="FF9900"/>
                                      </p:to>
                                    </p:animClr>
                                    <p:set>
                                      <p:cBhvr>
                                        <p:cTn id="120" dur="500" fill="hold"/>
                                        <p:tgtEl>
                                          <p:spTgt spid="32"/>
                                        </p:tgtEl>
                                        <p:attrNameLst>
                                          <p:attrName>stroke.on</p:attrName>
                                        </p:attrNameLst>
                                      </p:cBhvr>
                                      <p:to>
                                        <p:strVal val="true"/>
                                      </p:to>
                                    </p:set>
                                  </p:childTnLst>
                                </p:cTn>
                              </p:par>
                              <p:par>
                                <p:cTn id="121" presetID="7" presetClass="emph" presetSubtype="2" fill="hold" nodeType="withEffect">
                                  <p:stCondLst>
                                    <p:cond delay="0"/>
                                  </p:stCondLst>
                                  <p:childTnLst>
                                    <p:animClr clrSpc="rgb" dir="cw">
                                      <p:cBhvr>
                                        <p:cTn id="122" dur="500" fill="hold"/>
                                        <p:tgtEl>
                                          <p:spTgt spid="33"/>
                                        </p:tgtEl>
                                        <p:attrNameLst>
                                          <p:attrName>stroke.color</p:attrName>
                                        </p:attrNameLst>
                                      </p:cBhvr>
                                      <p:to>
                                        <a:srgbClr val="FF9900"/>
                                      </p:to>
                                    </p:animClr>
                                    <p:set>
                                      <p:cBhvr>
                                        <p:cTn id="123" dur="500" fill="hold"/>
                                        <p:tgtEl>
                                          <p:spTgt spid="33"/>
                                        </p:tgtEl>
                                        <p:attrNameLst>
                                          <p:attrName>stroke.on</p:attrName>
                                        </p:attrNameLst>
                                      </p:cBhvr>
                                      <p:to>
                                        <p:strVal val="true"/>
                                      </p:to>
                                    </p:set>
                                  </p:childTnLst>
                                </p:cTn>
                              </p:par>
                              <p:par>
                                <p:cTn id="124" presetID="7" presetClass="emph" presetSubtype="2" fill="hold" nodeType="withEffect">
                                  <p:stCondLst>
                                    <p:cond delay="0"/>
                                  </p:stCondLst>
                                  <p:childTnLst>
                                    <p:animClr clrSpc="rgb" dir="cw">
                                      <p:cBhvr>
                                        <p:cTn id="125" dur="500" fill="hold"/>
                                        <p:tgtEl>
                                          <p:spTgt spid="42"/>
                                        </p:tgtEl>
                                        <p:attrNameLst>
                                          <p:attrName>stroke.color</p:attrName>
                                        </p:attrNameLst>
                                      </p:cBhvr>
                                      <p:to>
                                        <a:srgbClr val="FF9900"/>
                                      </p:to>
                                    </p:animClr>
                                    <p:set>
                                      <p:cBhvr>
                                        <p:cTn id="126" dur="500" fill="hold"/>
                                        <p:tgtEl>
                                          <p:spTgt spid="42"/>
                                        </p:tgtEl>
                                        <p:attrNameLst>
                                          <p:attrName>stroke.on</p:attrName>
                                        </p:attrNameLst>
                                      </p:cBhvr>
                                      <p:to>
                                        <p:strVal val="true"/>
                                      </p:to>
                                    </p:set>
                                  </p:childTnLst>
                                </p:cTn>
                              </p:par>
                              <p:par>
                                <p:cTn id="127" presetID="7" presetClass="emph" presetSubtype="2" fill="hold" nodeType="withEffect">
                                  <p:stCondLst>
                                    <p:cond delay="0"/>
                                  </p:stCondLst>
                                  <p:childTnLst>
                                    <p:animClr clrSpc="rgb" dir="cw">
                                      <p:cBhvr>
                                        <p:cTn id="128" dur="500" fill="hold"/>
                                        <p:tgtEl>
                                          <p:spTgt spid="43"/>
                                        </p:tgtEl>
                                        <p:attrNameLst>
                                          <p:attrName>stroke.color</p:attrName>
                                        </p:attrNameLst>
                                      </p:cBhvr>
                                      <p:to>
                                        <a:srgbClr val="FF9900"/>
                                      </p:to>
                                    </p:animClr>
                                    <p:set>
                                      <p:cBhvr>
                                        <p:cTn id="129" dur="500" fill="hold"/>
                                        <p:tgtEl>
                                          <p:spTgt spid="43"/>
                                        </p:tgtEl>
                                        <p:attrNameLst>
                                          <p:attrName>stroke.on</p:attrName>
                                        </p:attrNameLst>
                                      </p:cBhvr>
                                      <p:to>
                                        <p:strVal val="true"/>
                                      </p:to>
                                    </p:set>
                                  </p:childTnLst>
                                </p:cTn>
                              </p:par>
                              <p:par>
                                <p:cTn id="130" presetID="7" presetClass="emph" presetSubtype="2" fill="hold" nodeType="withEffect">
                                  <p:stCondLst>
                                    <p:cond delay="0"/>
                                  </p:stCondLst>
                                  <p:childTnLst>
                                    <p:animClr clrSpc="rgb" dir="cw">
                                      <p:cBhvr>
                                        <p:cTn id="131" dur="500" fill="hold"/>
                                        <p:tgtEl>
                                          <p:spTgt spid="44"/>
                                        </p:tgtEl>
                                        <p:attrNameLst>
                                          <p:attrName>stroke.color</p:attrName>
                                        </p:attrNameLst>
                                      </p:cBhvr>
                                      <p:to>
                                        <a:srgbClr val="FF9900"/>
                                      </p:to>
                                    </p:animClr>
                                    <p:set>
                                      <p:cBhvr>
                                        <p:cTn id="132" dur="500" fill="hold"/>
                                        <p:tgtEl>
                                          <p:spTgt spid="44"/>
                                        </p:tgtEl>
                                        <p:attrNameLst>
                                          <p:attrName>stroke.on</p:attrName>
                                        </p:attrNameLst>
                                      </p:cBhvr>
                                      <p:to>
                                        <p:strVal val="true"/>
                                      </p:to>
                                    </p:set>
                                  </p:childTnLst>
                                </p:cTn>
                              </p:par>
                              <p:par>
                                <p:cTn id="133" presetID="7" presetClass="emph" presetSubtype="2" fill="hold" nodeType="withEffect">
                                  <p:stCondLst>
                                    <p:cond delay="0"/>
                                  </p:stCondLst>
                                  <p:childTnLst>
                                    <p:animClr clrSpc="rgb" dir="cw">
                                      <p:cBhvr>
                                        <p:cTn id="134" dur="500" fill="hold"/>
                                        <p:tgtEl>
                                          <p:spTgt spid="45"/>
                                        </p:tgtEl>
                                        <p:attrNameLst>
                                          <p:attrName>stroke.color</p:attrName>
                                        </p:attrNameLst>
                                      </p:cBhvr>
                                      <p:to>
                                        <a:srgbClr val="FF9900"/>
                                      </p:to>
                                    </p:animClr>
                                    <p:set>
                                      <p:cBhvr>
                                        <p:cTn id="135" dur="500" fill="hold"/>
                                        <p:tgtEl>
                                          <p:spTgt spid="4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a:t>LAB 4: Multi-</a:t>
            </a:r>
            <a:r>
              <a:rPr lang="es-ES" dirty="0" err="1"/>
              <a:t>Layer</a:t>
            </a:r>
            <a:r>
              <a:rPr lang="es-ES" dirty="0"/>
              <a:t> </a:t>
            </a:r>
            <a:r>
              <a:rPr lang="es-ES" dirty="0" err="1"/>
              <a:t>Perceptron</a:t>
            </a:r>
            <a:endParaRPr lang="es-ES" dirty="0"/>
          </a:p>
        </p:txBody>
      </p:sp>
    </p:spTree>
    <p:extLst>
      <p:ext uri="{BB962C8B-B14F-4D97-AF65-F5344CB8AC3E}">
        <p14:creationId xmlns:p14="http://schemas.microsoft.com/office/powerpoint/2010/main" val="1140732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fence, outdoor, person, man&#10;&#10;Description generated with very high confidence">
            <a:extLst>
              <a:ext uri="{FF2B5EF4-FFF2-40B4-BE49-F238E27FC236}">
                <a16:creationId xmlns:a16="http://schemas.microsoft.com/office/drawing/2014/main" id="{48D7DC1D-2E71-41DE-B63C-F76894B85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700" y="222"/>
            <a:ext cx="5523904" cy="6857778"/>
          </a:xfrm>
          <a:prstGeom prst="rect">
            <a:avLst/>
          </a:prstGeom>
        </p:spPr>
      </p:pic>
      <p:pic>
        <p:nvPicPr>
          <p:cNvPr id="7" name="Picture 6">
            <a:extLst>
              <a:ext uri="{FF2B5EF4-FFF2-40B4-BE49-F238E27FC236}">
                <a16:creationId xmlns:a16="http://schemas.microsoft.com/office/drawing/2014/main" id="{F1FE110F-549F-4287-A18C-574F51977C5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50575" y="2143303"/>
            <a:ext cx="6152750" cy="3457350"/>
          </a:xfrm>
          <a:prstGeom prst="rect">
            <a:avLst/>
          </a:prstGeom>
        </p:spPr>
      </p:pic>
      <p:sp>
        <p:nvSpPr>
          <p:cNvPr id="4" name="Title 1">
            <a:extLst>
              <a:ext uri="{FF2B5EF4-FFF2-40B4-BE49-F238E27FC236}">
                <a16:creationId xmlns:a16="http://schemas.microsoft.com/office/drawing/2014/main" id="{B0827B67-AD99-4DA9-8694-AFBDD4924782}"/>
              </a:ext>
            </a:extLst>
          </p:cNvPr>
          <p:cNvSpPr txBox="1">
            <a:spLocks/>
          </p:cNvSpPr>
          <p:nvPr/>
        </p:nvSpPr>
        <p:spPr>
          <a:xfrm>
            <a:off x="250575" y="1140724"/>
            <a:ext cx="6377371" cy="1142926"/>
          </a:xfrm>
          <a:prstGeom prst="rect">
            <a:avLst/>
          </a:prstGeom>
        </p:spPr>
        <p:txBody>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n-GB" dirty="0">
                <a:solidFill>
                  <a:srgbClr val="43536D"/>
                </a:solidFill>
              </a:rPr>
              <a:t>PERCEPTRON</a:t>
            </a:r>
          </a:p>
        </p:txBody>
      </p:sp>
    </p:spTree>
    <p:extLst>
      <p:ext uri="{BB962C8B-B14F-4D97-AF65-F5344CB8AC3E}">
        <p14:creationId xmlns:p14="http://schemas.microsoft.com/office/powerpoint/2010/main" val="1543335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179">
        <p159:morph option="byObject"/>
      </p:transition>
    </mc:Choice>
    <mc:Fallback xmlns="">
      <p:transition spd="slow" advTm="9179">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err="1"/>
              <a:t>Convolutional</a:t>
            </a:r>
            <a:r>
              <a:rPr lang="es-ES" dirty="0"/>
              <a:t> Networks</a:t>
            </a:r>
          </a:p>
        </p:txBody>
      </p:sp>
    </p:spTree>
    <p:extLst>
      <p:ext uri="{BB962C8B-B14F-4D97-AF65-F5344CB8AC3E}">
        <p14:creationId xmlns:p14="http://schemas.microsoft.com/office/powerpoint/2010/main" val="21905815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generated with high confidence">
            <a:extLst>
              <a:ext uri="{FF2B5EF4-FFF2-40B4-BE49-F238E27FC236}">
                <a16:creationId xmlns:a16="http://schemas.microsoft.com/office/drawing/2014/main" id="{75B3B36E-276B-49B3-8BCD-77956F90BD4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55597" y="1782410"/>
            <a:ext cx="10680807" cy="3293182"/>
          </a:xfrm>
          <a:prstGeom prst="rect">
            <a:avLst/>
          </a:prstGeom>
        </p:spPr>
      </p:pic>
      <p:sp>
        <p:nvSpPr>
          <p:cNvPr id="7" name="Título 4">
            <a:extLst>
              <a:ext uri="{FF2B5EF4-FFF2-40B4-BE49-F238E27FC236}">
                <a16:creationId xmlns:a16="http://schemas.microsoft.com/office/drawing/2014/main" id="{F0ECF88A-C726-43BE-B3CD-D442331B124F}"/>
              </a:ext>
            </a:extLst>
          </p:cNvPr>
          <p:cNvSpPr>
            <a:spLocks noGrp="1"/>
          </p:cNvSpPr>
          <p:nvPr>
            <p:ph type="title"/>
          </p:nvPr>
        </p:nvSpPr>
        <p:spPr>
          <a:xfrm>
            <a:off x="1311966" y="420650"/>
            <a:ext cx="9720470" cy="1143000"/>
          </a:xfrm>
        </p:spPr>
        <p:txBody>
          <a:bodyPr>
            <a:normAutofit/>
          </a:bodyPr>
          <a:lstStyle/>
          <a:p>
            <a:r>
              <a:rPr lang="es-ES" sz="4800" dirty="0"/>
              <a:t>REMEMBER </a:t>
            </a:r>
            <a:r>
              <a:rPr lang="es-ES" sz="4800" dirty="0">
                <a:solidFill>
                  <a:srgbClr val="01DBFF"/>
                </a:solidFill>
              </a:rPr>
              <a:t>THIS THING?</a:t>
            </a:r>
            <a:endParaRPr lang="es-ES" sz="4800" dirty="0">
              <a:solidFill>
                <a:srgbClr val="00D0FF"/>
              </a:solidFill>
            </a:endParaRPr>
          </a:p>
        </p:txBody>
      </p:sp>
    </p:spTree>
    <p:extLst>
      <p:ext uri="{BB962C8B-B14F-4D97-AF65-F5344CB8AC3E}">
        <p14:creationId xmlns:p14="http://schemas.microsoft.com/office/powerpoint/2010/main" val="3653618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clrChange>
              <a:clrFrom>
                <a:srgbClr val="FFFFFF"/>
              </a:clrFrom>
              <a:clrTo>
                <a:srgbClr val="FFFFFF">
                  <a:alpha val="0"/>
                </a:srgbClr>
              </a:clrTo>
            </a:clrChange>
          </a:blip>
          <a:srcRect t="7013"/>
          <a:stretch/>
        </p:blipFill>
        <p:spPr>
          <a:xfrm>
            <a:off x="2585004" y="1807779"/>
            <a:ext cx="6825901" cy="4256129"/>
          </a:xfrm>
          <a:prstGeom prst="rect">
            <a:avLst/>
          </a:prstGeom>
        </p:spPr>
      </p:pic>
      <p:sp>
        <p:nvSpPr>
          <p:cNvPr id="5" name="Title 3">
            <a:extLst>
              <a:ext uri="{FF2B5EF4-FFF2-40B4-BE49-F238E27FC236}">
                <a16:creationId xmlns:a16="http://schemas.microsoft.com/office/drawing/2014/main" id="{A56C4074-2FEC-4C54-9BB9-4461ABBED82C}"/>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IMAGENET</a:t>
            </a:r>
            <a:r>
              <a:rPr lang="es-ES" sz="4800" dirty="0"/>
              <a:t> </a:t>
            </a:r>
            <a:r>
              <a:rPr lang="es-ES" sz="4800" dirty="0">
                <a:solidFill>
                  <a:srgbClr val="01DBFF"/>
                </a:solidFill>
              </a:rPr>
              <a:t>CHALLENGE</a:t>
            </a:r>
          </a:p>
        </p:txBody>
      </p:sp>
    </p:spTree>
    <p:extLst>
      <p:ext uri="{BB962C8B-B14F-4D97-AF65-F5344CB8AC3E}">
        <p14:creationId xmlns:p14="http://schemas.microsoft.com/office/powerpoint/2010/main" val="5219877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FDFE9D-B66A-4FEB-9961-09111B5F2741}"/>
              </a:ext>
            </a:extLst>
          </p:cNvPr>
          <p:cNvGraphicFramePr>
            <a:graphicFrameLocks noGrp="1"/>
          </p:cNvGraphicFramePr>
          <p:nvPr>
            <p:extLst/>
          </p:nvPr>
        </p:nvGraphicFramePr>
        <p:xfrm>
          <a:off x="1674253" y="2317339"/>
          <a:ext cx="2016954" cy="1954170"/>
        </p:xfrm>
        <a:graphic>
          <a:graphicData uri="http://schemas.openxmlformats.org/drawingml/2006/table">
            <a:tbl>
              <a:tblPr/>
              <a:tblGrid>
                <a:gridCol w="224106">
                  <a:extLst>
                    <a:ext uri="{9D8B030D-6E8A-4147-A177-3AD203B41FA5}">
                      <a16:colId xmlns:a16="http://schemas.microsoft.com/office/drawing/2014/main" val="4025565040"/>
                    </a:ext>
                  </a:extLst>
                </a:gridCol>
                <a:gridCol w="224106">
                  <a:extLst>
                    <a:ext uri="{9D8B030D-6E8A-4147-A177-3AD203B41FA5}">
                      <a16:colId xmlns:a16="http://schemas.microsoft.com/office/drawing/2014/main" val="1877587859"/>
                    </a:ext>
                  </a:extLst>
                </a:gridCol>
                <a:gridCol w="224106">
                  <a:extLst>
                    <a:ext uri="{9D8B030D-6E8A-4147-A177-3AD203B41FA5}">
                      <a16:colId xmlns:a16="http://schemas.microsoft.com/office/drawing/2014/main" val="2763127257"/>
                    </a:ext>
                  </a:extLst>
                </a:gridCol>
                <a:gridCol w="224106">
                  <a:extLst>
                    <a:ext uri="{9D8B030D-6E8A-4147-A177-3AD203B41FA5}">
                      <a16:colId xmlns:a16="http://schemas.microsoft.com/office/drawing/2014/main" val="2750202057"/>
                    </a:ext>
                  </a:extLst>
                </a:gridCol>
                <a:gridCol w="224106">
                  <a:extLst>
                    <a:ext uri="{9D8B030D-6E8A-4147-A177-3AD203B41FA5}">
                      <a16:colId xmlns:a16="http://schemas.microsoft.com/office/drawing/2014/main" val="1097313478"/>
                    </a:ext>
                  </a:extLst>
                </a:gridCol>
                <a:gridCol w="224106">
                  <a:extLst>
                    <a:ext uri="{9D8B030D-6E8A-4147-A177-3AD203B41FA5}">
                      <a16:colId xmlns:a16="http://schemas.microsoft.com/office/drawing/2014/main" val="3143558748"/>
                    </a:ext>
                  </a:extLst>
                </a:gridCol>
                <a:gridCol w="224106">
                  <a:extLst>
                    <a:ext uri="{9D8B030D-6E8A-4147-A177-3AD203B41FA5}">
                      <a16:colId xmlns:a16="http://schemas.microsoft.com/office/drawing/2014/main" val="3938064066"/>
                    </a:ext>
                  </a:extLst>
                </a:gridCol>
                <a:gridCol w="224106">
                  <a:extLst>
                    <a:ext uri="{9D8B030D-6E8A-4147-A177-3AD203B41FA5}">
                      <a16:colId xmlns:a16="http://schemas.microsoft.com/office/drawing/2014/main" val="2899578898"/>
                    </a:ext>
                  </a:extLst>
                </a:gridCol>
                <a:gridCol w="224106">
                  <a:extLst>
                    <a:ext uri="{9D8B030D-6E8A-4147-A177-3AD203B41FA5}">
                      <a16:colId xmlns:a16="http://schemas.microsoft.com/office/drawing/2014/main" val="56425556"/>
                    </a:ext>
                  </a:extLst>
                </a:gridCol>
              </a:tblGrid>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991005181"/>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281155851"/>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944493886"/>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11625899"/>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217140245"/>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907256057"/>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200287609"/>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80443320"/>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509983864"/>
                  </a:ext>
                </a:extLst>
              </a:tr>
            </a:tbl>
          </a:graphicData>
        </a:graphic>
      </p:graphicFrame>
      <p:graphicFrame>
        <p:nvGraphicFramePr>
          <p:cNvPr id="11" name="Table 10">
            <a:extLst>
              <a:ext uri="{FF2B5EF4-FFF2-40B4-BE49-F238E27FC236}">
                <a16:creationId xmlns:a16="http://schemas.microsoft.com/office/drawing/2014/main" id="{16AC6440-F45F-479B-A519-8BC95920DC4F}"/>
              </a:ext>
            </a:extLst>
          </p:cNvPr>
          <p:cNvGraphicFramePr>
            <a:graphicFrameLocks noGrp="1"/>
          </p:cNvGraphicFramePr>
          <p:nvPr>
            <p:extLst/>
          </p:nvPr>
        </p:nvGraphicFramePr>
        <p:xfrm>
          <a:off x="8187658" y="2317339"/>
          <a:ext cx="2016954" cy="1954170"/>
        </p:xfrm>
        <a:graphic>
          <a:graphicData uri="http://schemas.openxmlformats.org/drawingml/2006/table">
            <a:tbl>
              <a:tblPr/>
              <a:tblGrid>
                <a:gridCol w="224106">
                  <a:extLst>
                    <a:ext uri="{9D8B030D-6E8A-4147-A177-3AD203B41FA5}">
                      <a16:colId xmlns:a16="http://schemas.microsoft.com/office/drawing/2014/main" val="2323405012"/>
                    </a:ext>
                  </a:extLst>
                </a:gridCol>
                <a:gridCol w="224106">
                  <a:extLst>
                    <a:ext uri="{9D8B030D-6E8A-4147-A177-3AD203B41FA5}">
                      <a16:colId xmlns:a16="http://schemas.microsoft.com/office/drawing/2014/main" val="3935463722"/>
                    </a:ext>
                  </a:extLst>
                </a:gridCol>
                <a:gridCol w="224106">
                  <a:extLst>
                    <a:ext uri="{9D8B030D-6E8A-4147-A177-3AD203B41FA5}">
                      <a16:colId xmlns:a16="http://schemas.microsoft.com/office/drawing/2014/main" val="4030488444"/>
                    </a:ext>
                  </a:extLst>
                </a:gridCol>
                <a:gridCol w="224106">
                  <a:extLst>
                    <a:ext uri="{9D8B030D-6E8A-4147-A177-3AD203B41FA5}">
                      <a16:colId xmlns:a16="http://schemas.microsoft.com/office/drawing/2014/main" val="3804311180"/>
                    </a:ext>
                  </a:extLst>
                </a:gridCol>
                <a:gridCol w="224106">
                  <a:extLst>
                    <a:ext uri="{9D8B030D-6E8A-4147-A177-3AD203B41FA5}">
                      <a16:colId xmlns:a16="http://schemas.microsoft.com/office/drawing/2014/main" val="3011638552"/>
                    </a:ext>
                  </a:extLst>
                </a:gridCol>
                <a:gridCol w="224106">
                  <a:extLst>
                    <a:ext uri="{9D8B030D-6E8A-4147-A177-3AD203B41FA5}">
                      <a16:colId xmlns:a16="http://schemas.microsoft.com/office/drawing/2014/main" val="1723575608"/>
                    </a:ext>
                  </a:extLst>
                </a:gridCol>
                <a:gridCol w="224106">
                  <a:extLst>
                    <a:ext uri="{9D8B030D-6E8A-4147-A177-3AD203B41FA5}">
                      <a16:colId xmlns:a16="http://schemas.microsoft.com/office/drawing/2014/main" val="398716419"/>
                    </a:ext>
                  </a:extLst>
                </a:gridCol>
                <a:gridCol w="224106">
                  <a:extLst>
                    <a:ext uri="{9D8B030D-6E8A-4147-A177-3AD203B41FA5}">
                      <a16:colId xmlns:a16="http://schemas.microsoft.com/office/drawing/2014/main" val="1144937646"/>
                    </a:ext>
                  </a:extLst>
                </a:gridCol>
                <a:gridCol w="224106">
                  <a:extLst>
                    <a:ext uri="{9D8B030D-6E8A-4147-A177-3AD203B41FA5}">
                      <a16:colId xmlns:a16="http://schemas.microsoft.com/office/drawing/2014/main" val="3171001606"/>
                    </a:ext>
                  </a:extLst>
                </a:gridCol>
              </a:tblGrid>
              <a:tr h="213835">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090464370"/>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33488461"/>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953218644"/>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544339605"/>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33861055"/>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966713392"/>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005919394"/>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919191362"/>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121247010"/>
                  </a:ext>
                </a:extLst>
              </a:tr>
            </a:tbl>
          </a:graphicData>
        </a:graphic>
      </p:graphicFrame>
      <p:graphicFrame>
        <p:nvGraphicFramePr>
          <p:cNvPr id="13" name="Table 12">
            <a:extLst>
              <a:ext uri="{FF2B5EF4-FFF2-40B4-BE49-F238E27FC236}">
                <a16:creationId xmlns:a16="http://schemas.microsoft.com/office/drawing/2014/main" id="{CCC58148-E26F-4019-ADE3-030A2848CB5C}"/>
              </a:ext>
            </a:extLst>
          </p:cNvPr>
          <p:cNvGraphicFramePr>
            <a:graphicFrameLocks noGrp="1"/>
          </p:cNvGraphicFramePr>
          <p:nvPr>
            <p:extLst/>
          </p:nvPr>
        </p:nvGraphicFramePr>
        <p:xfrm>
          <a:off x="4930955" y="2317339"/>
          <a:ext cx="2016954" cy="1954170"/>
        </p:xfrm>
        <a:graphic>
          <a:graphicData uri="http://schemas.openxmlformats.org/drawingml/2006/table">
            <a:tbl>
              <a:tblPr/>
              <a:tblGrid>
                <a:gridCol w="224106">
                  <a:extLst>
                    <a:ext uri="{9D8B030D-6E8A-4147-A177-3AD203B41FA5}">
                      <a16:colId xmlns:a16="http://schemas.microsoft.com/office/drawing/2014/main" val="3423287329"/>
                    </a:ext>
                  </a:extLst>
                </a:gridCol>
                <a:gridCol w="224106">
                  <a:extLst>
                    <a:ext uri="{9D8B030D-6E8A-4147-A177-3AD203B41FA5}">
                      <a16:colId xmlns:a16="http://schemas.microsoft.com/office/drawing/2014/main" val="484845856"/>
                    </a:ext>
                  </a:extLst>
                </a:gridCol>
                <a:gridCol w="224106">
                  <a:extLst>
                    <a:ext uri="{9D8B030D-6E8A-4147-A177-3AD203B41FA5}">
                      <a16:colId xmlns:a16="http://schemas.microsoft.com/office/drawing/2014/main" val="2535572625"/>
                    </a:ext>
                  </a:extLst>
                </a:gridCol>
                <a:gridCol w="224106">
                  <a:extLst>
                    <a:ext uri="{9D8B030D-6E8A-4147-A177-3AD203B41FA5}">
                      <a16:colId xmlns:a16="http://schemas.microsoft.com/office/drawing/2014/main" val="2745322653"/>
                    </a:ext>
                  </a:extLst>
                </a:gridCol>
                <a:gridCol w="224106">
                  <a:extLst>
                    <a:ext uri="{9D8B030D-6E8A-4147-A177-3AD203B41FA5}">
                      <a16:colId xmlns:a16="http://schemas.microsoft.com/office/drawing/2014/main" val="3436302460"/>
                    </a:ext>
                  </a:extLst>
                </a:gridCol>
                <a:gridCol w="224106">
                  <a:extLst>
                    <a:ext uri="{9D8B030D-6E8A-4147-A177-3AD203B41FA5}">
                      <a16:colId xmlns:a16="http://schemas.microsoft.com/office/drawing/2014/main" val="3563104872"/>
                    </a:ext>
                  </a:extLst>
                </a:gridCol>
                <a:gridCol w="224106">
                  <a:extLst>
                    <a:ext uri="{9D8B030D-6E8A-4147-A177-3AD203B41FA5}">
                      <a16:colId xmlns:a16="http://schemas.microsoft.com/office/drawing/2014/main" val="3362009605"/>
                    </a:ext>
                  </a:extLst>
                </a:gridCol>
                <a:gridCol w="224106">
                  <a:extLst>
                    <a:ext uri="{9D8B030D-6E8A-4147-A177-3AD203B41FA5}">
                      <a16:colId xmlns:a16="http://schemas.microsoft.com/office/drawing/2014/main" val="1891063242"/>
                    </a:ext>
                  </a:extLst>
                </a:gridCol>
                <a:gridCol w="224106">
                  <a:extLst>
                    <a:ext uri="{9D8B030D-6E8A-4147-A177-3AD203B41FA5}">
                      <a16:colId xmlns:a16="http://schemas.microsoft.com/office/drawing/2014/main" val="3361265225"/>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495714774"/>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w="12700" cap="flat" cmpd="sng" algn="ctr">
                      <a:solidFill>
                        <a:srgbClr val="F4B084"/>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w="12700" cap="flat" cmpd="sng" algn="ctr">
                      <a:solidFill>
                        <a:srgbClr val="F4B084"/>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072153567"/>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4B084"/>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4B084"/>
                      </a:solidFill>
                      <a:prstDash val="solid"/>
                      <a:round/>
                      <a:headEnd type="none" w="med" len="med"/>
                      <a:tailEnd type="none" w="med" len="med"/>
                    </a:lnL>
                    <a:lnR>
                      <a:noFill/>
                    </a:lnR>
                    <a:lnT w="12700" cap="flat" cmpd="sng" algn="ctr">
                      <a:solidFill>
                        <a:srgbClr val="F4B084"/>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4B084"/>
                      </a:solidFill>
                      <a:prstDash val="solid"/>
                      <a:round/>
                      <a:headEnd type="none" w="med" len="med"/>
                      <a:tailEnd type="none" w="med" len="med"/>
                    </a:lnR>
                    <a:lnT w="12700" cap="flat" cmpd="sng" algn="ctr">
                      <a:solidFill>
                        <a:srgbClr val="F4B084"/>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4B084"/>
                      </a:solidFill>
                      <a:prstDash val="solid"/>
                      <a:round/>
                      <a:headEnd type="none" w="med" len="med"/>
                      <a:tailEnd type="none" w="med" len="med"/>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FF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825873570"/>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4B084"/>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4B084"/>
                      </a:solidFill>
                      <a:prstDash val="solid"/>
                      <a:round/>
                      <a:headEnd type="none" w="med" len="med"/>
                      <a:tailEnd type="none" w="med" len="med"/>
                    </a:lnL>
                    <a:lnR>
                      <a:noFill/>
                    </a:lnR>
                    <a:lnT>
                      <a:noFill/>
                    </a:lnT>
                    <a:lnB w="12700" cap="flat" cmpd="sng" algn="ctr">
                      <a:solidFill>
                        <a:srgbClr val="F4B084"/>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F4B084"/>
                      </a:solidFill>
                      <a:prstDash val="solid"/>
                      <a:round/>
                      <a:headEnd type="none" w="med" len="med"/>
                      <a:tailEnd type="none" w="med" len="med"/>
                    </a:lnR>
                    <a:lnT>
                      <a:noFill/>
                    </a:lnT>
                    <a:lnB w="12700" cap="flat" cmpd="sng" algn="ctr">
                      <a:solidFill>
                        <a:srgbClr val="F4B084"/>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4B084"/>
                      </a:solid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022240201"/>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F4B084"/>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F0000"/>
                      </a:solidFill>
                      <a:prstDash val="solid"/>
                      <a:round/>
                      <a:headEnd type="none" w="med" len="med"/>
                      <a:tailEnd type="none" w="med" len="med"/>
                    </a:lnR>
                    <a:lnT w="12700" cap="flat" cmpd="sng" algn="ctr">
                      <a:solidFill>
                        <a:srgbClr val="F4B084"/>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426589284"/>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F0000"/>
                      </a:solidFill>
                      <a:prstDash val="solid"/>
                      <a:round/>
                      <a:headEnd type="none" w="med" len="med"/>
                      <a:tailEnd type="none" w="med" len="med"/>
                    </a:lnR>
                    <a:lnT>
                      <a:noFill/>
                    </a:lnT>
                    <a:lnB w="12700" cap="flat" cmpd="sng" algn="ctr">
                      <a:solidFill>
                        <a:srgbClr val="70AD47"/>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w="12700" cap="flat" cmpd="sng" algn="ctr">
                      <a:solidFill>
                        <a:srgbClr val="70AD47"/>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a:noFill/>
                    </a:lnT>
                    <a:lnB w="12700" cap="flat" cmpd="sng" algn="ctr">
                      <a:solidFill>
                        <a:srgbClr val="FF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238730194"/>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70AD47"/>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70AD47"/>
                      </a:solidFill>
                      <a:prstDash val="solid"/>
                      <a:round/>
                      <a:headEnd type="none" w="med" len="med"/>
                      <a:tailEnd type="none" w="med" len="med"/>
                    </a:lnL>
                    <a:lnR>
                      <a:noFill/>
                    </a:lnR>
                    <a:lnT w="12700" cap="flat" cmpd="sng" algn="ctr">
                      <a:solidFill>
                        <a:srgbClr val="70AD47"/>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70AD47"/>
                      </a:solidFill>
                      <a:prstDash val="solid"/>
                      <a:round/>
                      <a:headEnd type="none" w="med" len="med"/>
                      <a:tailEnd type="none" w="med" len="med"/>
                    </a:lnR>
                    <a:lnT w="12700" cap="flat" cmpd="sng" algn="ctr">
                      <a:solidFill>
                        <a:srgbClr val="70AD47"/>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70AD47"/>
                      </a:solid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287072278"/>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70AD47"/>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70AD47"/>
                      </a:solidFill>
                      <a:prstDash val="solid"/>
                      <a:round/>
                      <a:headEnd type="none" w="med" len="med"/>
                      <a:tailEnd type="none" w="med" len="med"/>
                    </a:lnL>
                    <a:lnR>
                      <a:noFill/>
                    </a:lnR>
                    <a:lnT>
                      <a:noFill/>
                    </a:lnT>
                    <a:lnB w="12700" cap="flat" cmpd="sng" algn="ctr">
                      <a:solidFill>
                        <a:srgbClr val="70AD47"/>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70AD47"/>
                      </a:solidFill>
                      <a:prstDash val="solid"/>
                      <a:round/>
                      <a:headEnd type="none" w="med" len="med"/>
                      <a:tailEnd type="none" w="med" len="med"/>
                    </a:lnR>
                    <a:lnT>
                      <a:noFill/>
                    </a:lnT>
                    <a:lnB w="12700" cap="flat" cmpd="sng" algn="ctr">
                      <a:solidFill>
                        <a:srgbClr val="70AD47"/>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70AD47"/>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784333139"/>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70AD47"/>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70AD47"/>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046984530"/>
                  </a:ext>
                </a:extLst>
              </a:tr>
            </a:tbl>
          </a:graphicData>
        </a:graphic>
      </p:graphicFrame>
      <p:sp>
        <p:nvSpPr>
          <p:cNvPr id="7" name="Title 3">
            <a:extLst>
              <a:ext uri="{FF2B5EF4-FFF2-40B4-BE49-F238E27FC236}">
                <a16:creationId xmlns:a16="http://schemas.microsoft.com/office/drawing/2014/main" id="{2FD63D4F-490A-473D-AD52-8D9250BDEC8B}"/>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FILTERING</a:t>
            </a:r>
          </a:p>
        </p:txBody>
      </p:sp>
    </p:spTree>
    <p:extLst>
      <p:ext uri="{BB962C8B-B14F-4D97-AF65-F5344CB8AC3E}">
        <p14:creationId xmlns:p14="http://schemas.microsoft.com/office/powerpoint/2010/main" val="246575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AD3878F5-425C-4255-8E99-2A9A707933FE}"/>
              </a:ext>
            </a:extLst>
          </p:cNvPr>
          <p:cNvGraphicFramePr>
            <a:graphicFrameLocks noGrp="1"/>
          </p:cNvGraphicFramePr>
          <p:nvPr>
            <p:extLst>
              <p:ext uri="{D42A27DB-BD31-4B8C-83A1-F6EECF244321}">
                <p14:modId xmlns:p14="http://schemas.microsoft.com/office/powerpoint/2010/main" val="1470605463"/>
              </p:ext>
            </p:extLst>
          </p:nvPr>
        </p:nvGraphicFramePr>
        <p:xfrm>
          <a:off x="2221964" y="3135550"/>
          <a:ext cx="1767951" cy="1954170"/>
        </p:xfrm>
        <a:graphic>
          <a:graphicData uri="http://schemas.openxmlformats.org/drawingml/2006/table">
            <a:tbl>
              <a:tblPr/>
              <a:tblGrid>
                <a:gridCol w="196439">
                  <a:extLst>
                    <a:ext uri="{9D8B030D-6E8A-4147-A177-3AD203B41FA5}">
                      <a16:colId xmlns:a16="http://schemas.microsoft.com/office/drawing/2014/main" val="1409536199"/>
                    </a:ext>
                  </a:extLst>
                </a:gridCol>
                <a:gridCol w="196439">
                  <a:extLst>
                    <a:ext uri="{9D8B030D-6E8A-4147-A177-3AD203B41FA5}">
                      <a16:colId xmlns:a16="http://schemas.microsoft.com/office/drawing/2014/main" val="505421205"/>
                    </a:ext>
                  </a:extLst>
                </a:gridCol>
                <a:gridCol w="196439">
                  <a:extLst>
                    <a:ext uri="{9D8B030D-6E8A-4147-A177-3AD203B41FA5}">
                      <a16:colId xmlns:a16="http://schemas.microsoft.com/office/drawing/2014/main" val="860411603"/>
                    </a:ext>
                  </a:extLst>
                </a:gridCol>
                <a:gridCol w="196439">
                  <a:extLst>
                    <a:ext uri="{9D8B030D-6E8A-4147-A177-3AD203B41FA5}">
                      <a16:colId xmlns:a16="http://schemas.microsoft.com/office/drawing/2014/main" val="750024213"/>
                    </a:ext>
                  </a:extLst>
                </a:gridCol>
                <a:gridCol w="196439">
                  <a:extLst>
                    <a:ext uri="{9D8B030D-6E8A-4147-A177-3AD203B41FA5}">
                      <a16:colId xmlns:a16="http://schemas.microsoft.com/office/drawing/2014/main" val="11589513"/>
                    </a:ext>
                  </a:extLst>
                </a:gridCol>
                <a:gridCol w="196439">
                  <a:extLst>
                    <a:ext uri="{9D8B030D-6E8A-4147-A177-3AD203B41FA5}">
                      <a16:colId xmlns:a16="http://schemas.microsoft.com/office/drawing/2014/main" val="1543066342"/>
                    </a:ext>
                  </a:extLst>
                </a:gridCol>
                <a:gridCol w="196439">
                  <a:extLst>
                    <a:ext uri="{9D8B030D-6E8A-4147-A177-3AD203B41FA5}">
                      <a16:colId xmlns:a16="http://schemas.microsoft.com/office/drawing/2014/main" val="1272639441"/>
                    </a:ext>
                  </a:extLst>
                </a:gridCol>
                <a:gridCol w="196439">
                  <a:extLst>
                    <a:ext uri="{9D8B030D-6E8A-4147-A177-3AD203B41FA5}">
                      <a16:colId xmlns:a16="http://schemas.microsoft.com/office/drawing/2014/main" val="1198445460"/>
                    </a:ext>
                  </a:extLst>
                </a:gridCol>
                <a:gridCol w="196439">
                  <a:extLst>
                    <a:ext uri="{9D8B030D-6E8A-4147-A177-3AD203B41FA5}">
                      <a16:colId xmlns:a16="http://schemas.microsoft.com/office/drawing/2014/main" val="3185136469"/>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1517144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1922251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77365136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a:noFill/>
                    </a:lnT>
                    <a:lnB w="12700" cap="flat" cmpd="sng" algn="ctr">
                      <a:solidFill>
                        <a:srgbClr val="FF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260207200"/>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869334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2728289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2964829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5096776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87551429"/>
                  </a:ext>
                </a:extLst>
              </a:tr>
            </a:tbl>
          </a:graphicData>
        </a:graphic>
      </p:graphicFrame>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ext uri="{D42A27DB-BD31-4B8C-83A1-F6EECF244321}">
                <p14:modId xmlns:p14="http://schemas.microsoft.com/office/powerpoint/2010/main" val="423789724"/>
              </p:ext>
            </p:extLst>
          </p:nvPr>
        </p:nvGraphicFramePr>
        <p:xfrm>
          <a:off x="5213682" y="2643449"/>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p:graphicFrame>
        <p:nvGraphicFramePr>
          <p:cNvPr id="22" name="Table 21">
            <a:extLst>
              <a:ext uri="{FF2B5EF4-FFF2-40B4-BE49-F238E27FC236}">
                <a16:creationId xmlns:a16="http://schemas.microsoft.com/office/drawing/2014/main" id="{78D12328-F806-4E0F-BF5F-B1C745082964}"/>
              </a:ext>
            </a:extLst>
          </p:cNvPr>
          <p:cNvGraphicFramePr>
            <a:graphicFrameLocks noGrp="1"/>
          </p:cNvGraphicFramePr>
          <p:nvPr>
            <p:extLst>
              <p:ext uri="{D42A27DB-BD31-4B8C-83A1-F6EECF244321}">
                <p14:modId xmlns:p14="http://schemas.microsoft.com/office/powerpoint/2010/main" val="1973500434"/>
              </p:ext>
            </p:extLst>
          </p:nvPr>
        </p:nvGraphicFramePr>
        <p:xfrm>
          <a:off x="6560466" y="2650692"/>
          <a:ext cx="585168" cy="651390"/>
        </p:xfrm>
        <a:graphic>
          <a:graphicData uri="http://schemas.openxmlformats.org/drawingml/2006/table">
            <a:tbl>
              <a:tblPr/>
              <a:tblGrid>
                <a:gridCol w="195056">
                  <a:extLst>
                    <a:ext uri="{9D8B030D-6E8A-4147-A177-3AD203B41FA5}">
                      <a16:colId xmlns:a16="http://schemas.microsoft.com/office/drawing/2014/main" val="1792227025"/>
                    </a:ext>
                  </a:extLst>
                </a:gridCol>
                <a:gridCol w="195056">
                  <a:extLst>
                    <a:ext uri="{9D8B030D-6E8A-4147-A177-3AD203B41FA5}">
                      <a16:colId xmlns:a16="http://schemas.microsoft.com/office/drawing/2014/main" val="447660162"/>
                    </a:ext>
                  </a:extLst>
                </a:gridCol>
                <a:gridCol w="195056">
                  <a:extLst>
                    <a:ext uri="{9D8B030D-6E8A-4147-A177-3AD203B41FA5}">
                      <a16:colId xmlns:a16="http://schemas.microsoft.com/office/drawing/2014/main" val="1691316099"/>
                    </a:ext>
                  </a:extLst>
                </a:gridCol>
              </a:tblGrid>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2720765679"/>
                  </a:ext>
                </a:extLst>
              </a:tr>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a:noFill/>
                    </a:lnR>
                    <a:lnT>
                      <a:noFill/>
                    </a:lnT>
                    <a:lnB>
                      <a:noFill/>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9714567"/>
                  </a:ext>
                </a:extLst>
              </a:tr>
              <a:tr h="213835">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012926"/>
                  </a:ext>
                </a:extLst>
              </a:tr>
            </a:tbl>
          </a:graphicData>
        </a:graphic>
      </p:graphicFrame>
      <p:graphicFrame>
        <p:nvGraphicFramePr>
          <p:cNvPr id="24" name="Table 23">
            <a:extLst>
              <a:ext uri="{FF2B5EF4-FFF2-40B4-BE49-F238E27FC236}">
                <a16:creationId xmlns:a16="http://schemas.microsoft.com/office/drawing/2014/main" id="{8F17AB10-2BE4-4952-906D-8B3225B64AC5}"/>
              </a:ext>
            </a:extLst>
          </p:cNvPr>
          <p:cNvGraphicFramePr>
            <a:graphicFrameLocks noGrp="1"/>
          </p:cNvGraphicFramePr>
          <p:nvPr>
            <p:extLst>
              <p:ext uri="{D42A27DB-BD31-4B8C-83A1-F6EECF244321}">
                <p14:modId xmlns:p14="http://schemas.microsoft.com/office/powerpoint/2010/main" val="1239883188"/>
              </p:ext>
            </p:extLst>
          </p:nvPr>
        </p:nvGraphicFramePr>
        <p:xfrm>
          <a:off x="7931961" y="2643449"/>
          <a:ext cx="585168" cy="651390"/>
        </p:xfrm>
        <a:graphic>
          <a:graphicData uri="http://schemas.openxmlformats.org/drawingml/2006/table">
            <a:tbl>
              <a:tblPr/>
              <a:tblGrid>
                <a:gridCol w="195056">
                  <a:extLst>
                    <a:ext uri="{9D8B030D-6E8A-4147-A177-3AD203B41FA5}">
                      <a16:colId xmlns:a16="http://schemas.microsoft.com/office/drawing/2014/main" val="1571442671"/>
                    </a:ext>
                  </a:extLst>
                </a:gridCol>
                <a:gridCol w="195056">
                  <a:extLst>
                    <a:ext uri="{9D8B030D-6E8A-4147-A177-3AD203B41FA5}">
                      <a16:colId xmlns:a16="http://schemas.microsoft.com/office/drawing/2014/main" val="1785325827"/>
                    </a:ext>
                  </a:extLst>
                </a:gridCol>
                <a:gridCol w="195056">
                  <a:extLst>
                    <a:ext uri="{9D8B030D-6E8A-4147-A177-3AD203B41FA5}">
                      <a16:colId xmlns:a16="http://schemas.microsoft.com/office/drawing/2014/main" val="3834249233"/>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3694315037"/>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0470602"/>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0310325"/>
                  </a:ext>
                </a:extLst>
              </a:tr>
            </a:tbl>
          </a:graphicData>
        </a:graphic>
      </p:graphicFrame>
      <p:graphicFrame>
        <p:nvGraphicFramePr>
          <p:cNvPr id="26" name="Table 25">
            <a:extLst>
              <a:ext uri="{FF2B5EF4-FFF2-40B4-BE49-F238E27FC236}">
                <a16:creationId xmlns:a16="http://schemas.microsoft.com/office/drawing/2014/main" id="{9B373420-5DB6-4E6E-AA6A-A0449833C746}"/>
              </a:ext>
            </a:extLst>
          </p:cNvPr>
          <p:cNvGraphicFramePr>
            <a:graphicFrameLocks noGrp="1"/>
          </p:cNvGraphicFramePr>
          <p:nvPr>
            <p:extLst>
              <p:ext uri="{D42A27DB-BD31-4B8C-83A1-F6EECF244321}">
                <p14:modId xmlns:p14="http://schemas.microsoft.com/office/powerpoint/2010/main" val="1082815032"/>
              </p:ext>
            </p:extLst>
          </p:nvPr>
        </p:nvGraphicFramePr>
        <p:xfrm>
          <a:off x="5213681" y="4739313"/>
          <a:ext cx="585168" cy="651390"/>
        </p:xfrm>
        <a:graphic>
          <a:graphicData uri="http://schemas.openxmlformats.org/drawingml/2006/table">
            <a:tbl>
              <a:tblPr/>
              <a:tblGrid>
                <a:gridCol w="195056">
                  <a:extLst>
                    <a:ext uri="{9D8B030D-6E8A-4147-A177-3AD203B41FA5}">
                      <a16:colId xmlns:a16="http://schemas.microsoft.com/office/drawing/2014/main" val="761098698"/>
                    </a:ext>
                  </a:extLst>
                </a:gridCol>
                <a:gridCol w="195056">
                  <a:extLst>
                    <a:ext uri="{9D8B030D-6E8A-4147-A177-3AD203B41FA5}">
                      <a16:colId xmlns:a16="http://schemas.microsoft.com/office/drawing/2014/main" val="2251753691"/>
                    </a:ext>
                  </a:extLst>
                </a:gridCol>
                <a:gridCol w="195056">
                  <a:extLst>
                    <a:ext uri="{9D8B030D-6E8A-4147-A177-3AD203B41FA5}">
                      <a16:colId xmlns:a16="http://schemas.microsoft.com/office/drawing/2014/main" val="1179305821"/>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67642060"/>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4034006003"/>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414959551"/>
                  </a:ext>
                </a:extLst>
              </a:tr>
            </a:tbl>
          </a:graphicData>
        </a:graphic>
      </p:graphicFrame>
      <p:graphicFrame>
        <p:nvGraphicFramePr>
          <p:cNvPr id="28" name="Table 27">
            <a:extLst>
              <a:ext uri="{FF2B5EF4-FFF2-40B4-BE49-F238E27FC236}">
                <a16:creationId xmlns:a16="http://schemas.microsoft.com/office/drawing/2014/main" id="{4EAAD281-2F2C-4906-B391-41D7FEF45827}"/>
              </a:ext>
            </a:extLst>
          </p:cNvPr>
          <p:cNvGraphicFramePr>
            <a:graphicFrameLocks noGrp="1"/>
          </p:cNvGraphicFramePr>
          <p:nvPr>
            <p:extLst>
              <p:ext uri="{D42A27DB-BD31-4B8C-83A1-F6EECF244321}">
                <p14:modId xmlns:p14="http://schemas.microsoft.com/office/powerpoint/2010/main" val="1908061927"/>
              </p:ext>
            </p:extLst>
          </p:nvPr>
        </p:nvGraphicFramePr>
        <p:xfrm>
          <a:off x="6555289" y="4746556"/>
          <a:ext cx="585168" cy="651390"/>
        </p:xfrm>
        <a:graphic>
          <a:graphicData uri="http://schemas.openxmlformats.org/drawingml/2006/table">
            <a:tbl>
              <a:tblPr/>
              <a:tblGrid>
                <a:gridCol w="195056">
                  <a:extLst>
                    <a:ext uri="{9D8B030D-6E8A-4147-A177-3AD203B41FA5}">
                      <a16:colId xmlns:a16="http://schemas.microsoft.com/office/drawing/2014/main" val="163322070"/>
                    </a:ext>
                  </a:extLst>
                </a:gridCol>
                <a:gridCol w="195056">
                  <a:extLst>
                    <a:ext uri="{9D8B030D-6E8A-4147-A177-3AD203B41FA5}">
                      <a16:colId xmlns:a16="http://schemas.microsoft.com/office/drawing/2014/main" val="4283350197"/>
                    </a:ext>
                  </a:extLst>
                </a:gridCol>
                <a:gridCol w="195056">
                  <a:extLst>
                    <a:ext uri="{9D8B030D-6E8A-4147-A177-3AD203B41FA5}">
                      <a16:colId xmlns:a16="http://schemas.microsoft.com/office/drawing/2014/main" val="706929521"/>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933162552"/>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000000"/>
                    </a:solidFill>
                  </a:tcPr>
                </a:tc>
                <a:extLst>
                  <a:ext uri="{0D108BD9-81ED-4DB2-BD59-A6C34878D82A}">
                    <a16:rowId xmlns:a16="http://schemas.microsoft.com/office/drawing/2014/main" val="1500260680"/>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41104731"/>
                  </a:ext>
                </a:extLst>
              </a:tr>
            </a:tbl>
          </a:graphicData>
        </a:graphic>
      </p:graphicFrame>
      <p:graphicFrame>
        <p:nvGraphicFramePr>
          <p:cNvPr id="30" name="Table 29">
            <a:extLst>
              <a:ext uri="{FF2B5EF4-FFF2-40B4-BE49-F238E27FC236}">
                <a16:creationId xmlns:a16="http://schemas.microsoft.com/office/drawing/2014/main" id="{7063FC5E-8C7E-40B5-82F2-55E73BCEF666}"/>
              </a:ext>
            </a:extLst>
          </p:cNvPr>
          <p:cNvGraphicFramePr>
            <a:graphicFrameLocks noGrp="1"/>
          </p:cNvGraphicFramePr>
          <p:nvPr>
            <p:extLst>
              <p:ext uri="{D42A27DB-BD31-4B8C-83A1-F6EECF244321}">
                <p14:modId xmlns:p14="http://schemas.microsoft.com/office/powerpoint/2010/main" val="2549079502"/>
              </p:ext>
            </p:extLst>
          </p:nvPr>
        </p:nvGraphicFramePr>
        <p:xfrm>
          <a:off x="7926784" y="4739313"/>
          <a:ext cx="585168" cy="651390"/>
        </p:xfrm>
        <a:graphic>
          <a:graphicData uri="http://schemas.openxmlformats.org/drawingml/2006/table">
            <a:tbl>
              <a:tblPr/>
              <a:tblGrid>
                <a:gridCol w="195056">
                  <a:extLst>
                    <a:ext uri="{9D8B030D-6E8A-4147-A177-3AD203B41FA5}">
                      <a16:colId xmlns:a16="http://schemas.microsoft.com/office/drawing/2014/main" val="2097892076"/>
                    </a:ext>
                  </a:extLst>
                </a:gridCol>
                <a:gridCol w="195056">
                  <a:extLst>
                    <a:ext uri="{9D8B030D-6E8A-4147-A177-3AD203B41FA5}">
                      <a16:colId xmlns:a16="http://schemas.microsoft.com/office/drawing/2014/main" val="421623649"/>
                    </a:ext>
                  </a:extLst>
                </a:gridCol>
                <a:gridCol w="195056">
                  <a:extLst>
                    <a:ext uri="{9D8B030D-6E8A-4147-A177-3AD203B41FA5}">
                      <a16:colId xmlns:a16="http://schemas.microsoft.com/office/drawing/2014/main" val="97971523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197301788"/>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000000"/>
                    </a:solidFill>
                  </a:tcPr>
                </a:tc>
                <a:extLst>
                  <a:ext uri="{0D108BD9-81ED-4DB2-BD59-A6C34878D82A}">
                    <a16:rowId xmlns:a16="http://schemas.microsoft.com/office/drawing/2014/main" val="632638350"/>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771576054"/>
                  </a:ext>
                </a:extLst>
              </a:tr>
            </a:tbl>
          </a:graphicData>
        </a:graphic>
      </p:graphicFrame>
      <p:sp>
        <p:nvSpPr>
          <p:cNvPr id="31" name="Text Placeholder 1">
            <a:extLst>
              <a:ext uri="{FF2B5EF4-FFF2-40B4-BE49-F238E27FC236}">
                <a16:creationId xmlns:a16="http://schemas.microsoft.com/office/drawing/2014/main" id="{B207000D-ABFA-476D-8B86-A28B086C7E72}"/>
              </a:ext>
            </a:extLst>
          </p:cNvPr>
          <p:cNvSpPr>
            <a:spLocks noGrp="1"/>
          </p:cNvSpPr>
          <p:nvPr>
            <p:ph type="body" sz="quarter" idx="4294967295"/>
          </p:nvPr>
        </p:nvSpPr>
        <p:spPr>
          <a:xfrm>
            <a:off x="4872011" y="1852122"/>
            <a:ext cx="1344613" cy="639762"/>
          </a:xfrm>
        </p:spPr>
        <p:txBody>
          <a:bodyPr/>
          <a:lstStyle/>
          <a:p>
            <a:pPr>
              <a:lnSpc>
                <a:spcPct val="120000"/>
              </a:lnSpc>
            </a:pPr>
            <a:r>
              <a:rPr lang="en-US" sz="2745" dirty="0">
                <a:solidFill>
                  <a:srgbClr val="592C8C"/>
                </a:solidFill>
              </a:rPr>
              <a:t>Filter 1</a:t>
            </a:r>
          </a:p>
        </p:txBody>
      </p:sp>
      <p:sp>
        <p:nvSpPr>
          <p:cNvPr id="33" name="Text Placeholder 1">
            <a:extLst>
              <a:ext uri="{FF2B5EF4-FFF2-40B4-BE49-F238E27FC236}">
                <a16:creationId xmlns:a16="http://schemas.microsoft.com/office/drawing/2014/main" id="{C393E7D5-6548-4A7D-8032-66A2CB375D05}"/>
              </a:ext>
            </a:extLst>
          </p:cNvPr>
          <p:cNvSpPr txBox="1">
            <a:spLocks/>
          </p:cNvSpPr>
          <p:nvPr/>
        </p:nvSpPr>
        <p:spPr>
          <a:xfrm>
            <a:off x="6264991" y="1828019"/>
            <a:ext cx="1344637"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745" dirty="0">
                <a:solidFill>
                  <a:srgbClr val="592C8C"/>
                </a:solidFill>
              </a:rPr>
              <a:t>Filter 2</a:t>
            </a:r>
          </a:p>
        </p:txBody>
      </p:sp>
      <p:sp>
        <p:nvSpPr>
          <p:cNvPr id="34" name="Text Placeholder 1">
            <a:extLst>
              <a:ext uri="{FF2B5EF4-FFF2-40B4-BE49-F238E27FC236}">
                <a16:creationId xmlns:a16="http://schemas.microsoft.com/office/drawing/2014/main" id="{2F4F335A-A5C2-434E-85C3-7415C5777A6B}"/>
              </a:ext>
            </a:extLst>
          </p:cNvPr>
          <p:cNvSpPr txBox="1">
            <a:spLocks/>
          </p:cNvSpPr>
          <p:nvPr/>
        </p:nvSpPr>
        <p:spPr>
          <a:xfrm>
            <a:off x="7606295" y="1828019"/>
            <a:ext cx="1344637"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745" dirty="0">
                <a:solidFill>
                  <a:srgbClr val="592C8C"/>
                </a:solidFill>
              </a:rPr>
              <a:t>Filter 3</a:t>
            </a:r>
          </a:p>
        </p:txBody>
      </p:sp>
      <p:sp>
        <p:nvSpPr>
          <p:cNvPr id="36" name="Text Placeholder 1">
            <a:extLst>
              <a:ext uri="{FF2B5EF4-FFF2-40B4-BE49-F238E27FC236}">
                <a16:creationId xmlns:a16="http://schemas.microsoft.com/office/drawing/2014/main" id="{4BF2E17E-8D52-4471-A204-57C9DC6374C3}"/>
              </a:ext>
            </a:extLst>
          </p:cNvPr>
          <p:cNvSpPr txBox="1">
            <a:spLocks/>
          </p:cNvSpPr>
          <p:nvPr/>
        </p:nvSpPr>
        <p:spPr>
          <a:xfrm>
            <a:off x="5136087" y="5388062"/>
            <a:ext cx="816462"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sz="2745" dirty="0">
                <a:solidFill>
                  <a:srgbClr val="592C8C"/>
                </a:solidFill>
              </a:rPr>
              <a:t>1.0</a:t>
            </a:r>
          </a:p>
        </p:txBody>
      </p:sp>
      <p:sp>
        <p:nvSpPr>
          <p:cNvPr id="37" name="Text Placeholder 1">
            <a:extLst>
              <a:ext uri="{FF2B5EF4-FFF2-40B4-BE49-F238E27FC236}">
                <a16:creationId xmlns:a16="http://schemas.microsoft.com/office/drawing/2014/main" id="{CCFA3E61-6946-4B29-9625-315605898BB7}"/>
              </a:ext>
            </a:extLst>
          </p:cNvPr>
          <p:cNvSpPr txBox="1">
            <a:spLocks/>
          </p:cNvSpPr>
          <p:nvPr/>
        </p:nvSpPr>
        <p:spPr>
          <a:xfrm>
            <a:off x="6332686" y="5388062"/>
            <a:ext cx="953058" cy="68793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sz="2745" dirty="0">
                <a:solidFill>
                  <a:srgbClr val="592C8C"/>
                </a:solidFill>
              </a:rPr>
              <a:t>0.11</a:t>
            </a:r>
          </a:p>
        </p:txBody>
      </p:sp>
      <p:sp>
        <p:nvSpPr>
          <p:cNvPr id="38" name="Text Placeholder 1">
            <a:extLst>
              <a:ext uri="{FF2B5EF4-FFF2-40B4-BE49-F238E27FC236}">
                <a16:creationId xmlns:a16="http://schemas.microsoft.com/office/drawing/2014/main" id="{21F583B3-B627-4B65-921E-BA89ED3103C7}"/>
              </a:ext>
            </a:extLst>
          </p:cNvPr>
          <p:cNvSpPr txBox="1">
            <a:spLocks/>
          </p:cNvSpPr>
          <p:nvPr/>
        </p:nvSpPr>
        <p:spPr>
          <a:xfrm>
            <a:off x="7743197" y="5388062"/>
            <a:ext cx="952339" cy="68793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sz="2745" dirty="0">
                <a:solidFill>
                  <a:srgbClr val="592C8C"/>
                </a:solidFill>
              </a:rPr>
              <a:t>0.55</a:t>
            </a:r>
          </a:p>
        </p:txBody>
      </p:sp>
      <p:sp>
        <p:nvSpPr>
          <p:cNvPr id="17" name="Title 3">
            <a:extLst>
              <a:ext uri="{FF2B5EF4-FFF2-40B4-BE49-F238E27FC236}">
                <a16:creationId xmlns:a16="http://schemas.microsoft.com/office/drawing/2014/main" id="{AB7D27B3-4EAB-4A73-8F63-1690D1C3030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FILTERING</a:t>
            </a:r>
          </a:p>
        </p:txBody>
      </p:sp>
      <p:sp>
        <p:nvSpPr>
          <p:cNvPr id="21" name="Text Placeholder 4">
            <a:extLst>
              <a:ext uri="{FF2B5EF4-FFF2-40B4-BE49-F238E27FC236}">
                <a16:creationId xmlns:a16="http://schemas.microsoft.com/office/drawing/2014/main" id="{9F8C4A5E-5A77-4038-BD6C-BEA2E43C2E2B}"/>
              </a:ext>
            </a:extLst>
          </p:cNvPr>
          <p:cNvSpPr txBox="1">
            <a:spLocks/>
          </p:cNvSpPr>
          <p:nvPr/>
        </p:nvSpPr>
        <p:spPr>
          <a:xfrm>
            <a:off x="0" y="1372987"/>
            <a:ext cx="12192000" cy="408187"/>
          </a:xfrm>
          <a:prstGeom prst="rect">
            <a:avLst/>
          </a:prstGeom>
        </p:spPr>
        <p:txBody>
          <a:bodyPr>
            <a:normAutofit fontScale="25000" lnSpcReduction="20000"/>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s-ES" sz="8000" dirty="0">
                <a:solidFill>
                  <a:srgbClr val="43536D"/>
                </a:solidFill>
              </a:rPr>
              <a:t>…looking for </a:t>
            </a:r>
            <a:r>
              <a:rPr lang="es-ES" sz="8000" dirty="0" err="1">
                <a:solidFill>
                  <a:srgbClr val="43536D"/>
                </a:solidFill>
              </a:rPr>
              <a:t>common</a:t>
            </a:r>
            <a:r>
              <a:rPr lang="es-ES" sz="8000" dirty="0">
                <a:solidFill>
                  <a:srgbClr val="43536D"/>
                </a:solidFill>
              </a:rPr>
              <a:t> </a:t>
            </a:r>
            <a:r>
              <a:rPr lang="es-ES" sz="8000" dirty="0" err="1">
                <a:solidFill>
                  <a:srgbClr val="43536D"/>
                </a:solidFill>
              </a:rPr>
              <a:t>characteristics</a:t>
            </a:r>
            <a:endParaRPr lang="es-ES" sz="3137" dirty="0"/>
          </a:p>
          <a:p>
            <a:pPr algn="ctr"/>
            <a:endParaRPr lang="es-ES" sz="3137" dirty="0"/>
          </a:p>
        </p:txBody>
      </p:sp>
    </p:spTree>
    <p:extLst>
      <p:ext uri="{BB962C8B-B14F-4D97-AF65-F5344CB8AC3E}">
        <p14:creationId xmlns:p14="http://schemas.microsoft.com/office/powerpoint/2010/main" val="1299627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P spid="33" grpId="0"/>
      <p:bldP spid="34" grpId="0"/>
      <p:bldP spid="36" grpId="0"/>
      <p:bldP spid="37" grpId="0"/>
      <p:bldP spid="3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489571" y="2960247"/>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p:sp>
        <p:nvSpPr>
          <p:cNvPr id="31" name="Text Placeholder 1">
            <a:extLst>
              <a:ext uri="{FF2B5EF4-FFF2-40B4-BE49-F238E27FC236}">
                <a16:creationId xmlns:a16="http://schemas.microsoft.com/office/drawing/2014/main" id="{B207000D-ABFA-476D-8B86-A28B086C7E72}"/>
              </a:ext>
            </a:extLst>
          </p:cNvPr>
          <p:cNvSpPr>
            <a:spLocks noGrp="1"/>
          </p:cNvSpPr>
          <p:nvPr>
            <p:ph type="body" sz="quarter" idx="4294967295"/>
          </p:nvPr>
        </p:nvSpPr>
        <p:spPr>
          <a:xfrm>
            <a:off x="5305864" y="2114078"/>
            <a:ext cx="1114425" cy="641350"/>
          </a:xfrm>
        </p:spPr>
        <p:txBody>
          <a:bodyPr/>
          <a:lstStyle/>
          <a:p>
            <a:pPr>
              <a:lnSpc>
                <a:spcPct val="120000"/>
              </a:lnSpc>
            </a:pPr>
            <a:r>
              <a:rPr lang="en-US" sz="2745" dirty="0">
                <a:solidFill>
                  <a:srgbClr val="592C8C"/>
                </a:solidFill>
              </a:rPr>
              <a:t>Filter</a:t>
            </a:r>
          </a:p>
        </p:txBody>
      </p:sp>
      <p:graphicFrame>
        <p:nvGraphicFramePr>
          <p:cNvPr id="40" name="Table 39">
            <a:extLst>
              <a:ext uri="{FF2B5EF4-FFF2-40B4-BE49-F238E27FC236}">
                <a16:creationId xmlns:a16="http://schemas.microsoft.com/office/drawing/2014/main" id="{D24D4737-BC92-4182-A1C8-856DDF9C73B4}"/>
              </a:ext>
            </a:extLst>
          </p:cNvPr>
          <p:cNvGraphicFramePr>
            <a:graphicFrameLocks noGrp="1"/>
          </p:cNvGraphicFramePr>
          <p:nvPr>
            <p:extLst/>
          </p:nvPr>
        </p:nvGraphicFramePr>
        <p:xfrm>
          <a:off x="8337062" y="2532576"/>
          <a:ext cx="2353113" cy="1519910"/>
        </p:xfrm>
        <a:graphic>
          <a:graphicData uri="http://schemas.openxmlformats.org/drawingml/2006/table">
            <a:tbl>
              <a:tblPr/>
              <a:tblGrid>
                <a:gridCol w="336159">
                  <a:extLst>
                    <a:ext uri="{9D8B030D-6E8A-4147-A177-3AD203B41FA5}">
                      <a16:colId xmlns:a16="http://schemas.microsoft.com/office/drawing/2014/main" val="2551024533"/>
                    </a:ext>
                  </a:extLst>
                </a:gridCol>
                <a:gridCol w="336159">
                  <a:extLst>
                    <a:ext uri="{9D8B030D-6E8A-4147-A177-3AD203B41FA5}">
                      <a16:colId xmlns:a16="http://schemas.microsoft.com/office/drawing/2014/main" val="2992489884"/>
                    </a:ext>
                  </a:extLst>
                </a:gridCol>
                <a:gridCol w="336159">
                  <a:extLst>
                    <a:ext uri="{9D8B030D-6E8A-4147-A177-3AD203B41FA5}">
                      <a16:colId xmlns:a16="http://schemas.microsoft.com/office/drawing/2014/main" val="3920713501"/>
                    </a:ext>
                  </a:extLst>
                </a:gridCol>
                <a:gridCol w="336159">
                  <a:extLst>
                    <a:ext uri="{9D8B030D-6E8A-4147-A177-3AD203B41FA5}">
                      <a16:colId xmlns:a16="http://schemas.microsoft.com/office/drawing/2014/main" val="3771572147"/>
                    </a:ext>
                  </a:extLst>
                </a:gridCol>
                <a:gridCol w="336159">
                  <a:extLst>
                    <a:ext uri="{9D8B030D-6E8A-4147-A177-3AD203B41FA5}">
                      <a16:colId xmlns:a16="http://schemas.microsoft.com/office/drawing/2014/main" val="3477333239"/>
                    </a:ext>
                  </a:extLst>
                </a:gridCol>
                <a:gridCol w="336159">
                  <a:extLst>
                    <a:ext uri="{9D8B030D-6E8A-4147-A177-3AD203B41FA5}">
                      <a16:colId xmlns:a16="http://schemas.microsoft.com/office/drawing/2014/main" val="1824221605"/>
                    </a:ext>
                  </a:extLst>
                </a:gridCol>
                <a:gridCol w="336159">
                  <a:extLst>
                    <a:ext uri="{9D8B030D-6E8A-4147-A177-3AD203B41FA5}">
                      <a16:colId xmlns:a16="http://schemas.microsoft.com/office/drawing/2014/main" val="2172807433"/>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1E1E1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A3A3A"/>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565656"/>
                    </a:solidFill>
                  </a:tcPr>
                </a:tc>
                <a:extLst>
                  <a:ext uri="{0D108BD9-81ED-4DB2-BD59-A6C34878D82A}">
                    <a16:rowId xmlns:a16="http://schemas.microsoft.com/office/drawing/2014/main" val="3708674222"/>
                  </a:ext>
                </a:extLst>
              </a:tr>
              <a:tr h="213835">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1.00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8E8E8E"/>
                    </a:solidFill>
                  </a:tcPr>
                </a:tc>
                <a:extLst>
                  <a:ext uri="{0D108BD9-81ED-4DB2-BD59-A6C34878D82A}">
                    <a16:rowId xmlns:a16="http://schemas.microsoft.com/office/drawing/2014/main" val="1193728523"/>
                  </a:ext>
                </a:extLst>
              </a:tr>
              <a:tr h="213835">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1.00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a:noFill/>
                    </a:lnT>
                    <a:lnB>
                      <a:noFill/>
                    </a:lnB>
                    <a:solidFill>
                      <a:srgbClr val="AAAAAA"/>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A3A3A"/>
                    </a:solidFill>
                  </a:tcPr>
                </a:tc>
                <a:extLst>
                  <a:ext uri="{0D108BD9-81ED-4DB2-BD59-A6C34878D82A}">
                    <a16:rowId xmlns:a16="http://schemas.microsoft.com/office/drawing/2014/main" val="2486592823"/>
                  </a:ext>
                </a:extLst>
              </a:tr>
              <a:tr h="213835">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a:noFill/>
                    </a:lnT>
                    <a:lnB>
                      <a:noFill/>
                    </a:lnB>
                    <a:solidFill>
                      <a:srgbClr val="AAAAAA"/>
                    </a:solidFill>
                  </a:tcPr>
                </a:tc>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a:noFill/>
                    </a:lnT>
                    <a:lnB>
                      <a:noFill/>
                    </a:lnB>
                    <a:solidFill>
                      <a:srgbClr val="3A3A3A"/>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a:noFill/>
                    </a:lnT>
                    <a:lnB>
                      <a:noFill/>
                    </a:lnB>
                    <a:solidFill>
                      <a:srgbClr val="AAAAAA"/>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extLst>
                  <a:ext uri="{0D108BD9-81ED-4DB2-BD59-A6C34878D82A}">
                    <a16:rowId xmlns:a16="http://schemas.microsoft.com/office/drawing/2014/main" val="2287028994"/>
                  </a:ext>
                </a:extLst>
              </a:tr>
              <a:tr h="213835">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A3A3A"/>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AAAAA"/>
                    </a:solidFill>
                  </a:tcPr>
                </a:tc>
                <a:tc>
                  <a:txBody>
                    <a:bodyPr/>
                    <a:lstStyle/>
                    <a:p>
                      <a:pPr algn="ctr" fontAlgn="b"/>
                      <a:r>
                        <a:rPr lang="en-GB" sz="1100" b="0" i="0" u="none" strike="noStrike">
                          <a:solidFill>
                            <a:srgbClr val="FFFFFF"/>
                          </a:solidFill>
                          <a:effectLst/>
                          <a:latin typeface="Calibri" panose="020F0502020204030204" pitchFamily="34" charset="0"/>
                        </a:rPr>
                        <a:t>1.00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extLst>
                  <a:ext uri="{0D108BD9-81ED-4DB2-BD59-A6C34878D82A}">
                    <a16:rowId xmlns:a16="http://schemas.microsoft.com/office/drawing/2014/main" val="1437583678"/>
                  </a:ext>
                </a:extLst>
              </a:tr>
              <a:tr h="213835">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1.00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extLst>
                  <a:ext uri="{0D108BD9-81ED-4DB2-BD59-A6C34878D82A}">
                    <a16:rowId xmlns:a16="http://schemas.microsoft.com/office/drawing/2014/main" val="3206115758"/>
                  </a:ext>
                </a:extLst>
              </a:tr>
              <a:tr h="213835">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A3A3A"/>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dirty="0">
                          <a:solidFill>
                            <a:srgbClr val="FFFFFF"/>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1E1E1E"/>
                    </a:solidFill>
                  </a:tcPr>
                </a:tc>
                <a:extLst>
                  <a:ext uri="{0D108BD9-81ED-4DB2-BD59-A6C34878D82A}">
                    <a16:rowId xmlns:a16="http://schemas.microsoft.com/office/drawing/2014/main" val="1786730172"/>
                  </a:ext>
                </a:extLst>
              </a:tr>
            </a:tbl>
          </a:graphicData>
        </a:graphic>
      </p:graphicFrame>
      <p:graphicFrame>
        <p:nvGraphicFramePr>
          <p:cNvPr id="3" name="Table 2">
            <a:extLst>
              <a:ext uri="{FF2B5EF4-FFF2-40B4-BE49-F238E27FC236}">
                <a16:creationId xmlns:a16="http://schemas.microsoft.com/office/drawing/2014/main" id="{28916F4F-E493-469E-89E7-BA9C8D42310C}"/>
              </a:ext>
            </a:extLst>
          </p:cNvPr>
          <p:cNvGraphicFramePr>
            <a:graphicFrameLocks noGrp="1"/>
          </p:cNvGraphicFramePr>
          <p:nvPr>
            <p:extLst/>
          </p:nvPr>
        </p:nvGraphicFramePr>
        <p:xfrm>
          <a:off x="1583800" y="2334730"/>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p:cxnSp>
        <p:nvCxnSpPr>
          <p:cNvPr id="21" name="Straight Arrow Connector 20">
            <a:extLst>
              <a:ext uri="{FF2B5EF4-FFF2-40B4-BE49-F238E27FC236}">
                <a16:creationId xmlns:a16="http://schemas.microsoft.com/office/drawing/2014/main" id="{54A26FE5-0DC4-4395-9DF3-A5130834F0E6}"/>
              </a:ext>
            </a:extLst>
          </p:cNvPr>
          <p:cNvCxnSpPr>
            <a:cxnSpLocks/>
            <a:stCxn id="3" idx="3"/>
          </p:cNvCxnSpPr>
          <p:nvPr/>
        </p:nvCxnSpPr>
        <p:spPr>
          <a:xfrm flipV="1">
            <a:off x="3600754" y="3305857"/>
            <a:ext cx="1748226" cy="595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0389BAE-1159-46E5-A024-0D6F5AA1651D}"/>
              </a:ext>
            </a:extLst>
          </p:cNvPr>
          <p:cNvCxnSpPr>
            <a:cxnSpLocks/>
          </p:cNvCxnSpPr>
          <p:nvPr/>
        </p:nvCxnSpPr>
        <p:spPr>
          <a:xfrm>
            <a:off x="6215329" y="3305857"/>
            <a:ext cx="1748223" cy="886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9" name="Title 3">
            <a:extLst>
              <a:ext uri="{FF2B5EF4-FFF2-40B4-BE49-F238E27FC236}">
                <a16:creationId xmlns:a16="http://schemas.microsoft.com/office/drawing/2014/main" id="{C0F30758-B6B5-438C-962C-6B383308B067}"/>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CONVOLUTION</a:t>
            </a:r>
          </a:p>
        </p:txBody>
      </p:sp>
    </p:spTree>
    <p:extLst>
      <p:ext uri="{BB962C8B-B14F-4D97-AF65-F5344CB8AC3E}">
        <p14:creationId xmlns:p14="http://schemas.microsoft.com/office/powerpoint/2010/main" val="347059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621590" y="2875273"/>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mc:AlternateContent xmlns:mc="http://schemas.openxmlformats.org/markup-compatibility/2006" xmlns:a14="http://schemas.microsoft.com/office/drawing/2010/main">
        <mc:Choice Requires="a14">
          <p:sp>
            <p:nvSpPr>
              <p:cNvPr id="31" name="Text Placeholder 1">
                <a:extLst>
                  <a:ext uri="{FF2B5EF4-FFF2-40B4-BE49-F238E27FC236}">
                    <a16:creationId xmlns:a16="http://schemas.microsoft.com/office/drawing/2014/main" id="{B207000D-ABFA-476D-8B86-A28B086C7E72}"/>
                  </a:ext>
                </a:extLst>
              </p:cNvPr>
              <p:cNvSpPr>
                <a:spLocks noGrp="1"/>
              </p:cNvSpPr>
              <p:nvPr>
                <p:ph type="body" sz="quarter" idx="4294967295"/>
              </p:nvPr>
            </p:nvSpPr>
            <p:spPr>
              <a:xfrm>
                <a:off x="4356239" y="2700687"/>
                <a:ext cx="747713" cy="1266825"/>
              </a:xfrm>
            </p:spPr>
            <p:txBody>
              <a:bodyPr>
                <a:normAutofit fontScale="77500" lnSpcReduction="20000"/>
              </a:bodyPr>
              <a:lstStyle/>
              <a:p>
                <a:pPr>
                  <a:lnSpc>
                    <a:spcPct val="120000"/>
                  </a:lnSpc>
                </a:pPr>
                <a14:m>
                  <m:oMathPara xmlns:m="http://schemas.openxmlformats.org/officeDocument/2006/math">
                    <m:oMathParaPr>
                      <m:jc m:val="centerGroup"/>
                    </m:oMathParaPr>
                    <m:oMath xmlns:m="http://schemas.openxmlformats.org/officeDocument/2006/math">
                      <m:r>
                        <a:rPr lang="en-US" sz="5882" i="1">
                          <a:solidFill>
                            <a:srgbClr val="592C8C"/>
                          </a:solidFill>
                          <a:latin typeface="Cambria Math" panose="02040503050406030204" pitchFamily="18" charset="0"/>
                        </a:rPr>
                        <m:t>⊗</m:t>
                      </m:r>
                    </m:oMath>
                  </m:oMathPara>
                </a14:m>
                <a:endParaRPr lang="en-US" sz="5882" dirty="0">
                  <a:solidFill>
                    <a:srgbClr val="592C8C"/>
                  </a:solidFill>
                </a:endParaRPr>
              </a:p>
            </p:txBody>
          </p:sp>
        </mc:Choice>
        <mc:Fallback xmlns="">
          <p:sp>
            <p:nvSpPr>
              <p:cNvPr id="31" name="Text Placeholder 1">
                <a:extLst>
                  <a:ext uri="{FF2B5EF4-FFF2-40B4-BE49-F238E27FC236}">
                    <a16:creationId xmlns:a16="http://schemas.microsoft.com/office/drawing/2014/main" id="{B207000D-ABFA-476D-8B86-A28B086C7E72}"/>
                  </a:ext>
                </a:extLst>
              </p:cNvPr>
              <p:cNvSpPr>
                <a:spLocks noGrp="1" noRot="1" noChangeAspect="1" noMove="1" noResize="1" noEditPoints="1" noAdjustHandles="1" noChangeArrowheads="1" noChangeShapeType="1" noTextEdit="1"/>
              </p:cNvSpPr>
              <p:nvPr>
                <p:ph type="body" sz="quarter" idx="4294967295"/>
              </p:nvPr>
            </p:nvSpPr>
            <p:spPr>
              <a:xfrm>
                <a:off x="4356239" y="2700687"/>
                <a:ext cx="747713" cy="1266825"/>
              </a:xfrm>
              <a:blipFill>
                <a:blip r:embed="rId2"/>
                <a:stretch>
                  <a:fillRect/>
                </a:stretch>
              </a:blipFill>
            </p:spPr>
            <p:txBody>
              <a:bodyPr/>
              <a:lstStyle/>
              <a:p>
                <a:r>
                  <a:rPr lang="en-GB">
                    <a:noFill/>
                  </a:rPr>
                  <a:t> </a:t>
                </a:r>
              </a:p>
            </p:txBody>
          </p:sp>
        </mc:Fallback>
      </mc:AlternateContent>
      <p:graphicFrame>
        <p:nvGraphicFramePr>
          <p:cNvPr id="3" name="Table 2">
            <a:extLst>
              <a:ext uri="{FF2B5EF4-FFF2-40B4-BE49-F238E27FC236}">
                <a16:creationId xmlns:a16="http://schemas.microsoft.com/office/drawing/2014/main" id="{28916F4F-E493-469E-89E7-BA9C8D42310C}"/>
              </a:ext>
            </a:extLst>
          </p:cNvPr>
          <p:cNvGraphicFramePr>
            <a:graphicFrameLocks noGrp="1"/>
          </p:cNvGraphicFramePr>
          <p:nvPr>
            <p:extLst/>
          </p:nvPr>
        </p:nvGraphicFramePr>
        <p:xfrm>
          <a:off x="1821648" y="2233768"/>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p:sp>
        <p:nvSpPr>
          <p:cNvPr id="9" name="Text Placeholder 1">
            <a:extLst>
              <a:ext uri="{FF2B5EF4-FFF2-40B4-BE49-F238E27FC236}">
                <a16:creationId xmlns:a16="http://schemas.microsoft.com/office/drawing/2014/main" id="{B3DC812A-7443-4940-8050-DE446B725FFC}"/>
              </a:ext>
            </a:extLst>
          </p:cNvPr>
          <p:cNvSpPr txBox="1">
            <a:spLocks/>
          </p:cNvSpPr>
          <p:nvPr/>
        </p:nvSpPr>
        <p:spPr>
          <a:xfrm>
            <a:off x="6595700" y="2612781"/>
            <a:ext cx="747021" cy="1267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5882" dirty="0">
                <a:solidFill>
                  <a:srgbClr val="592C8C"/>
                </a:solidFill>
              </a:rPr>
              <a:t>=</a:t>
            </a:r>
          </a:p>
        </p:txBody>
      </p:sp>
      <p:graphicFrame>
        <p:nvGraphicFramePr>
          <p:cNvPr id="6" name="Table 5">
            <a:extLst>
              <a:ext uri="{FF2B5EF4-FFF2-40B4-BE49-F238E27FC236}">
                <a16:creationId xmlns:a16="http://schemas.microsoft.com/office/drawing/2014/main" id="{E9C66892-760D-4A85-BF88-43791F5937F5}"/>
              </a:ext>
            </a:extLst>
          </p:cNvPr>
          <p:cNvGraphicFramePr>
            <a:graphicFrameLocks noGrp="1"/>
          </p:cNvGraphicFramePr>
          <p:nvPr>
            <p:extLst/>
          </p:nvPr>
        </p:nvGraphicFramePr>
        <p:xfrm>
          <a:off x="7725409" y="2447602"/>
          <a:ext cx="2353113" cy="1519910"/>
        </p:xfrm>
        <a:graphic>
          <a:graphicData uri="http://schemas.openxmlformats.org/drawingml/2006/table">
            <a:tbl>
              <a:tblPr/>
              <a:tblGrid>
                <a:gridCol w="336159">
                  <a:extLst>
                    <a:ext uri="{9D8B030D-6E8A-4147-A177-3AD203B41FA5}">
                      <a16:colId xmlns:a16="http://schemas.microsoft.com/office/drawing/2014/main" val="2187732106"/>
                    </a:ext>
                  </a:extLst>
                </a:gridCol>
                <a:gridCol w="336159">
                  <a:extLst>
                    <a:ext uri="{9D8B030D-6E8A-4147-A177-3AD203B41FA5}">
                      <a16:colId xmlns:a16="http://schemas.microsoft.com/office/drawing/2014/main" val="3074900636"/>
                    </a:ext>
                  </a:extLst>
                </a:gridCol>
                <a:gridCol w="336159">
                  <a:extLst>
                    <a:ext uri="{9D8B030D-6E8A-4147-A177-3AD203B41FA5}">
                      <a16:colId xmlns:a16="http://schemas.microsoft.com/office/drawing/2014/main" val="2134153419"/>
                    </a:ext>
                  </a:extLst>
                </a:gridCol>
                <a:gridCol w="336159">
                  <a:extLst>
                    <a:ext uri="{9D8B030D-6E8A-4147-A177-3AD203B41FA5}">
                      <a16:colId xmlns:a16="http://schemas.microsoft.com/office/drawing/2014/main" val="3979770748"/>
                    </a:ext>
                  </a:extLst>
                </a:gridCol>
                <a:gridCol w="336159">
                  <a:extLst>
                    <a:ext uri="{9D8B030D-6E8A-4147-A177-3AD203B41FA5}">
                      <a16:colId xmlns:a16="http://schemas.microsoft.com/office/drawing/2014/main" val="2372652155"/>
                    </a:ext>
                  </a:extLst>
                </a:gridCol>
                <a:gridCol w="336159">
                  <a:extLst>
                    <a:ext uri="{9D8B030D-6E8A-4147-A177-3AD203B41FA5}">
                      <a16:colId xmlns:a16="http://schemas.microsoft.com/office/drawing/2014/main" val="1792032342"/>
                    </a:ext>
                  </a:extLst>
                </a:gridCol>
                <a:gridCol w="336159">
                  <a:extLst>
                    <a:ext uri="{9D8B030D-6E8A-4147-A177-3AD203B41FA5}">
                      <a16:colId xmlns:a16="http://schemas.microsoft.com/office/drawing/2014/main" val="1002721582"/>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740359781"/>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644571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886558156"/>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300289637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384465339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40109446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304590818"/>
                  </a:ext>
                </a:extLst>
              </a:tr>
            </a:tbl>
          </a:graphicData>
        </a:graphic>
      </p:graphicFrame>
      <p:sp>
        <p:nvSpPr>
          <p:cNvPr id="8" name="Title 3">
            <a:extLst>
              <a:ext uri="{FF2B5EF4-FFF2-40B4-BE49-F238E27FC236}">
                <a16:creationId xmlns:a16="http://schemas.microsoft.com/office/drawing/2014/main" id="{67755A0D-9A99-429C-8A97-73F91F09978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CONVOLUTION</a:t>
            </a:r>
          </a:p>
        </p:txBody>
      </p:sp>
    </p:spTree>
    <p:extLst>
      <p:ext uri="{BB962C8B-B14F-4D97-AF65-F5344CB8AC3E}">
        <p14:creationId xmlns:p14="http://schemas.microsoft.com/office/powerpoint/2010/main" val="13719528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621590" y="2145990"/>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mc:AlternateContent xmlns:mc="http://schemas.openxmlformats.org/markup-compatibility/2006" xmlns:a14="http://schemas.microsoft.com/office/drawing/2010/main">
        <mc:Choice Requires="a14">
          <p:sp>
            <p:nvSpPr>
              <p:cNvPr id="31" name="Text Placeholder 1">
                <a:extLst>
                  <a:ext uri="{FF2B5EF4-FFF2-40B4-BE49-F238E27FC236}">
                    <a16:creationId xmlns:a16="http://schemas.microsoft.com/office/drawing/2014/main" id="{B207000D-ABFA-476D-8B86-A28B086C7E72}"/>
                  </a:ext>
                </a:extLst>
              </p:cNvPr>
              <p:cNvSpPr>
                <a:spLocks noGrp="1"/>
              </p:cNvSpPr>
              <p:nvPr>
                <p:ph type="body" sz="quarter" idx="4294967295"/>
              </p:nvPr>
            </p:nvSpPr>
            <p:spPr>
              <a:xfrm>
                <a:off x="4356239" y="1989766"/>
                <a:ext cx="747713" cy="1266825"/>
              </a:xfrm>
            </p:spPr>
            <p:txBody>
              <a:bodyPr>
                <a:normAutofit fontScale="77500" lnSpcReduction="20000"/>
              </a:bodyPr>
              <a:lstStyle/>
              <a:p>
                <a:pPr>
                  <a:lnSpc>
                    <a:spcPct val="120000"/>
                  </a:lnSpc>
                </a:pPr>
                <a14:m>
                  <m:oMathPara xmlns:m="http://schemas.openxmlformats.org/officeDocument/2006/math">
                    <m:oMathParaPr>
                      <m:jc m:val="centerGroup"/>
                    </m:oMathParaPr>
                    <m:oMath xmlns:m="http://schemas.openxmlformats.org/officeDocument/2006/math">
                      <m:r>
                        <a:rPr lang="en-US" sz="5882" i="1">
                          <a:solidFill>
                            <a:srgbClr val="592C8C"/>
                          </a:solidFill>
                          <a:latin typeface="Cambria Math" panose="02040503050406030204" pitchFamily="18" charset="0"/>
                        </a:rPr>
                        <m:t>⊗</m:t>
                      </m:r>
                    </m:oMath>
                  </m:oMathPara>
                </a14:m>
                <a:endParaRPr lang="en-US" sz="5882" dirty="0">
                  <a:solidFill>
                    <a:srgbClr val="592C8C"/>
                  </a:solidFill>
                </a:endParaRPr>
              </a:p>
            </p:txBody>
          </p:sp>
        </mc:Choice>
        <mc:Fallback xmlns="">
          <p:sp>
            <p:nvSpPr>
              <p:cNvPr id="31" name="Text Placeholder 1">
                <a:extLst>
                  <a:ext uri="{FF2B5EF4-FFF2-40B4-BE49-F238E27FC236}">
                    <a16:creationId xmlns:a16="http://schemas.microsoft.com/office/drawing/2014/main" id="{B207000D-ABFA-476D-8B86-A28B086C7E72}"/>
                  </a:ext>
                </a:extLst>
              </p:cNvPr>
              <p:cNvSpPr>
                <a:spLocks noGrp="1" noRot="1" noChangeAspect="1" noMove="1" noResize="1" noEditPoints="1" noAdjustHandles="1" noChangeArrowheads="1" noChangeShapeType="1" noTextEdit="1"/>
              </p:cNvSpPr>
              <p:nvPr>
                <p:ph type="body" sz="quarter" idx="4294967295"/>
              </p:nvPr>
            </p:nvSpPr>
            <p:spPr>
              <a:xfrm>
                <a:off x="4356239" y="1989766"/>
                <a:ext cx="747713" cy="1266825"/>
              </a:xfrm>
              <a:blipFill>
                <a:blip r:embed="rId2"/>
                <a:stretch>
                  <a:fillRect/>
                </a:stretch>
              </a:blipFill>
            </p:spPr>
            <p:txBody>
              <a:bodyPr/>
              <a:lstStyle/>
              <a:p>
                <a:r>
                  <a:rPr lang="en-GB">
                    <a:noFill/>
                  </a:rPr>
                  <a:t> </a:t>
                </a:r>
              </a:p>
            </p:txBody>
          </p:sp>
        </mc:Fallback>
      </mc:AlternateContent>
      <p:graphicFrame>
        <p:nvGraphicFramePr>
          <p:cNvPr id="3" name="Table 2">
            <a:extLst>
              <a:ext uri="{FF2B5EF4-FFF2-40B4-BE49-F238E27FC236}">
                <a16:creationId xmlns:a16="http://schemas.microsoft.com/office/drawing/2014/main" id="{28916F4F-E493-469E-89E7-BA9C8D42310C}"/>
              </a:ext>
            </a:extLst>
          </p:cNvPr>
          <p:cNvGraphicFramePr>
            <a:graphicFrameLocks noGrp="1"/>
          </p:cNvGraphicFramePr>
          <p:nvPr>
            <p:extLst/>
          </p:nvPr>
        </p:nvGraphicFramePr>
        <p:xfrm>
          <a:off x="1821648" y="1504484"/>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p:sp>
        <p:nvSpPr>
          <p:cNvPr id="9" name="Text Placeholder 1">
            <a:extLst>
              <a:ext uri="{FF2B5EF4-FFF2-40B4-BE49-F238E27FC236}">
                <a16:creationId xmlns:a16="http://schemas.microsoft.com/office/drawing/2014/main" id="{B3DC812A-7443-4940-8050-DE446B725FFC}"/>
              </a:ext>
            </a:extLst>
          </p:cNvPr>
          <p:cNvSpPr txBox="1">
            <a:spLocks/>
          </p:cNvSpPr>
          <p:nvPr/>
        </p:nvSpPr>
        <p:spPr>
          <a:xfrm>
            <a:off x="6595700" y="1883498"/>
            <a:ext cx="747021" cy="1267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5882" dirty="0">
                <a:solidFill>
                  <a:srgbClr val="592C8C"/>
                </a:solidFill>
              </a:rPr>
              <a:t>=</a:t>
            </a:r>
          </a:p>
        </p:txBody>
      </p:sp>
      <p:graphicFrame>
        <p:nvGraphicFramePr>
          <p:cNvPr id="6" name="Table 5">
            <a:extLst>
              <a:ext uri="{FF2B5EF4-FFF2-40B4-BE49-F238E27FC236}">
                <a16:creationId xmlns:a16="http://schemas.microsoft.com/office/drawing/2014/main" id="{E9C66892-760D-4A85-BF88-43791F5937F5}"/>
              </a:ext>
            </a:extLst>
          </p:cNvPr>
          <p:cNvGraphicFramePr>
            <a:graphicFrameLocks noGrp="1"/>
          </p:cNvGraphicFramePr>
          <p:nvPr>
            <p:extLst/>
          </p:nvPr>
        </p:nvGraphicFramePr>
        <p:xfrm>
          <a:off x="7725409" y="1718318"/>
          <a:ext cx="2353113" cy="1519910"/>
        </p:xfrm>
        <a:graphic>
          <a:graphicData uri="http://schemas.openxmlformats.org/drawingml/2006/table">
            <a:tbl>
              <a:tblPr/>
              <a:tblGrid>
                <a:gridCol w="336159">
                  <a:extLst>
                    <a:ext uri="{9D8B030D-6E8A-4147-A177-3AD203B41FA5}">
                      <a16:colId xmlns:a16="http://schemas.microsoft.com/office/drawing/2014/main" val="2187732106"/>
                    </a:ext>
                  </a:extLst>
                </a:gridCol>
                <a:gridCol w="336159">
                  <a:extLst>
                    <a:ext uri="{9D8B030D-6E8A-4147-A177-3AD203B41FA5}">
                      <a16:colId xmlns:a16="http://schemas.microsoft.com/office/drawing/2014/main" val="3074900636"/>
                    </a:ext>
                  </a:extLst>
                </a:gridCol>
                <a:gridCol w="336159">
                  <a:extLst>
                    <a:ext uri="{9D8B030D-6E8A-4147-A177-3AD203B41FA5}">
                      <a16:colId xmlns:a16="http://schemas.microsoft.com/office/drawing/2014/main" val="2134153419"/>
                    </a:ext>
                  </a:extLst>
                </a:gridCol>
                <a:gridCol w="336159">
                  <a:extLst>
                    <a:ext uri="{9D8B030D-6E8A-4147-A177-3AD203B41FA5}">
                      <a16:colId xmlns:a16="http://schemas.microsoft.com/office/drawing/2014/main" val="3979770748"/>
                    </a:ext>
                  </a:extLst>
                </a:gridCol>
                <a:gridCol w="336159">
                  <a:extLst>
                    <a:ext uri="{9D8B030D-6E8A-4147-A177-3AD203B41FA5}">
                      <a16:colId xmlns:a16="http://schemas.microsoft.com/office/drawing/2014/main" val="2372652155"/>
                    </a:ext>
                  </a:extLst>
                </a:gridCol>
                <a:gridCol w="336159">
                  <a:extLst>
                    <a:ext uri="{9D8B030D-6E8A-4147-A177-3AD203B41FA5}">
                      <a16:colId xmlns:a16="http://schemas.microsoft.com/office/drawing/2014/main" val="1792032342"/>
                    </a:ext>
                  </a:extLst>
                </a:gridCol>
                <a:gridCol w="336159">
                  <a:extLst>
                    <a:ext uri="{9D8B030D-6E8A-4147-A177-3AD203B41FA5}">
                      <a16:colId xmlns:a16="http://schemas.microsoft.com/office/drawing/2014/main" val="1002721582"/>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740359781"/>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644571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886558156"/>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300289637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384465339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40109446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304590818"/>
                  </a:ext>
                </a:extLst>
              </a:tr>
            </a:tbl>
          </a:graphicData>
        </a:graphic>
      </p:graphicFrame>
      <p:graphicFrame>
        <p:nvGraphicFramePr>
          <p:cNvPr id="10" name="Table 9">
            <a:extLst>
              <a:ext uri="{FF2B5EF4-FFF2-40B4-BE49-F238E27FC236}">
                <a16:creationId xmlns:a16="http://schemas.microsoft.com/office/drawing/2014/main" id="{DDDAAD0F-383B-4EFE-9FFF-49734A275434}"/>
              </a:ext>
            </a:extLst>
          </p:cNvPr>
          <p:cNvGraphicFramePr>
            <a:graphicFrameLocks noGrp="1"/>
          </p:cNvGraphicFramePr>
          <p:nvPr>
            <p:extLst/>
          </p:nvPr>
        </p:nvGraphicFramePr>
        <p:xfrm>
          <a:off x="1821648" y="3908025"/>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mc:AlternateContent xmlns:mc="http://schemas.openxmlformats.org/markup-compatibility/2006" xmlns:a14="http://schemas.microsoft.com/office/drawing/2010/main">
        <mc:Choice Requires="a14">
          <p:sp>
            <p:nvSpPr>
              <p:cNvPr id="12" name="Text Placeholder 1">
                <a:extLst>
                  <a:ext uri="{FF2B5EF4-FFF2-40B4-BE49-F238E27FC236}">
                    <a16:creationId xmlns:a16="http://schemas.microsoft.com/office/drawing/2014/main" id="{F39D2F5C-9940-48B8-8757-A56A4BE314AA}"/>
                  </a:ext>
                </a:extLst>
              </p:cNvPr>
              <p:cNvSpPr txBox="1">
                <a:spLocks/>
              </p:cNvSpPr>
              <p:nvPr/>
            </p:nvSpPr>
            <p:spPr>
              <a:xfrm>
                <a:off x="4225101" y="4171660"/>
                <a:ext cx="747021" cy="126725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14:m>
                  <m:oMathPara xmlns:m="http://schemas.openxmlformats.org/officeDocument/2006/math">
                    <m:oMathParaPr>
                      <m:jc m:val="centerGroup"/>
                    </m:oMathParaPr>
                    <m:oMath xmlns:m="http://schemas.openxmlformats.org/officeDocument/2006/math">
                      <m:r>
                        <a:rPr lang="en-US" sz="5882" i="1">
                          <a:solidFill>
                            <a:srgbClr val="008272"/>
                          </a:solidFill>
                          <a:latin typeface="Cambria Math" panose="02040503050406030204" pitchFamily="18" charset="0"/>
                        </a:rPr>
                        <m:t>⊗</m:t>
                      </m:r>
                    </m:oMath>
                  </m:oMathPara>
                </a14:m>
                <a:endParaRPr lang="en-US" sz="5882" dirty="0">
                  <a:solidFill>
                    <a:srgbClr val="008272"/>
                  </a:solidFill>
                </a:endParaRPr>
              </a:p>
            </p:txBody>
          </p:sp>
        </mc:Choice>
        <mc:Fallback xmlns="">
          <p:sp>
            <p:nvSpPr>
              <p:cNvPr id="12" name="Text Placeholder 1">
                <a:extLst>
                  <a:ext uri="{FF2B5EF4-FFF2-40B4-BE49-F238E27FC236}">
                    <a16:creationId xmlns:a16="http://schemas.microsoft.com/office/drawing/2014/main" id="{F39D2F5C-9940-48B8-8757-A56A4BE314AA}"/>
                  </a:ext>
                </a:extLst>
              </p:cNvPr>
              <p:cNvSpPr txBox="1">
                <a:spLocks noRot="1" noChangeAspect="1" noMove="1" noResize="1" noEditPoints="1" noAdjustHandles="1" noChangeArrowheads="1" noChangeShapeType="1" noTextEdit="1"/>
              </p:cNvSpPr>
              <p:nvPr/>
            </p:nvSpPr>
            <p:spPr>
              <a:xfrm>
                <a:off x="4225101" y="4171660"/>
                <a:ext cx="747021" cy="1267251"/>
              </a:xfrm>
              <a:prstGeom prst="rect">
                <a:avLst/>
              </a:prstGeom>
              <a:blipFill>
                <a:blip r:embed="rId3"/>
                <a:stretch>
                  <a:fillRect r="-11382"/>
                </a:stretch>
              </a:blipFill>
            </p:spPr>
            <p:txBody>
              <a:bodyPr/>
              <a:lstStyle/>
              <a:p>
                <a:r>
                  <a:rPr lang="en-GB">
                    <a:noFill/>
                  </a:rPr>
                  <a:t> </a:t>
                </a:r>
              </a:p>
            </p:txBody>
          </p:sp>
        </mc:Fallback>
      </mc:AlternateContent>
      <p:sp>
        <p:nvSpPr>
          <p:cNvPr id="13" name="Text Placeholder 1">
            <a:extLst>
              <a:ext uri="{FF2B5EF4-FFF2-40B4-BE49-F238E27FC236}">
                <a16:creationId xmlns:a16="http://schemas.microsoft.com/office/drawing/2014/main" id="{511502D5-FF15-49C6-8980-86DB37CE9F11}"/>
              </a:ext>
            </a:extLst>
          </p:cNvPr>
          <p:cNvSpPr txBox="1">
            <a:spLocks/>
          </p:cNvSpPr>
          <p:nvPr/>
        </p:nvSpPr>
        <p:spPr>
          <a:xfrm>
            <a:off x="6595700" y="4222042"/>
            <a:ext cx="747021" cy="1267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5882" dirty="0">
                <a:solidFill>
                  <a:srgbClr val="008272"/>
                </a:solidFill>
              </a:rPr>
              <a:t>=</a:t>
            </a:r>
          </a:p>
        </p:txBody>
      </p:sp>
      <p:graphicFrame>
        <p:nvGraphicFramePr>
          <p:cNvPr id="7" name="Table 6">
            <a:extLst>
              <a:ext uri="{FF2B5EF4-FFF2-40B4-BE49-F238E27FC236}">
                <a16:creationId xmlns:a16="http://schemas.microsoft.com/office/drawing/2014/main" id="{BBAFA864-C632-4F43-9971-B54C780B91BB}"/>
              </a:ext>
            </a:extLst>
          </p:cNvPr>
          <p:cNvGraphicFramePr>
            <a:graphicFrameLocks noGrp="1"/>
          </p:cNvGraphicFramePr>
          <p:nvPr>
            <p:extLst/>
          </p:nvPr>
        </p:nvGraphicFramePr>
        <p:xfrm>
          <a:off x="7731665" y="4056863"/>
          <a:ext cx="2353113" cy="1519910"/>
        </p:xfrm>
        <a:graphic>
          <a:graphicData uri="http://schemas.openxmlformats.org/drawingml/2006/table">
            <a:tbl>
              <a:tblPr/>
              <a:tblGrid>
                <a:gridCol w="336159">
                  <a:extLst>
                    <a:ext uri="{9D8B030D-6E8A-4147-A177-3AD203B41FA5}">
                      <a16:colId xmlns:a16="http://schemas.microsoft.com/office/drawing/2014/main" val="2834872146"/>
                    </a:ext>
                  </a:extLst>
                </a:gridCol>
                <a:gridCol w="336159">
                  <a:extLst>
                    <a:ext uri="{9D8B030D-6E8A-4147-A177-3AD203B41FA5}">
                      <a16:colId xmlns:a16="http://schemas.microsoft.com/office/drawing/2014/main" val="2625721189"/>
                    </a:ext>
                  </a:extLst>
                </a:gridCol>
                <a:gridCol w="336159">
                  <a:extLst>
                    <a:ext uri="{9D8B030D-6E8A-4147-A177-3AD203B41FA5}">
                      <a16:colId xmlns:a16="http://schemas.microsoft.com/office/drawing/2014/main" val="2912510491"/>
                    </a:ext>
                  </a:extLst>
                </a:gridCol>
                <a:gridCol w="336159">
                  <a:extLst>
                    <a:ext uri="{9D8B030D-6E8A-4147-A177-3AD203B41FA5}">
                      <a16:colId xmlns:a16="http://schemas.microsoft.com/office/drawing/2014/main" val="46331629"/>
                    </a:ext>
                  </a:extLst>
                </a:gridCol>
                <a:gridCol w="336159">
                  <a:extLst>
                    <a:ext uri="{9D8B030D-6E8A-4147-A177-3AD203B41FA5}">
                      <a16:colId xmlns:a16="http://schemas.microsoft.com/office/drawing/2014/main" val="873011510"/>
                    </a:ext>
                  </a:extLst>
                </a:gridCol>
                <a:gridCol w="336159">
                  <a:extLst>
                    <a:ext uri="{9D8B030D-6E8A-4147-A177-3AD203B41FA5}">
                      <a16:colId xmlns:a16="http://schemas.microsoft.com/office/drawing/2014/main" val="3877299966"/>
                    </a:ext>
                  </a:extLst>
                </a:gridCol>
                <a:gridCol w="336159">
                  <a:extLst>
                    <a:ext uri="{9D8B030D-6E8A-4147-A177-3AD203B41FA5}">
                      <a16:colId xmlns:a16="http://schemas.microsoft.com/office/drawing/2014/main" val="298634160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E1F0EE"/>
                    </a:solidFill>
                  </a:tcPr>
                </a:tc>
                <a:extLst>
                  <a:ext uri="{0D108BD9-81ED-4DB2-BD59-A6C34878D82A}">
                    <a16:rowId xmlns:a16="http://schemas.microsoft.com/office/drawing/2014/main" val="1442968039"/>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9B0"/>
                    </a:solidFill>
                  </a:tcPr>
                </a:tc>
                <a:extLst>
                  <a:ext uri="{0D108BD9-81ED-4DB2-BD59-A6C34878D82A}">
                    <a16:rowId xmlns:a16="http://schemas.microsoft.com/office/drawing/2014/main" val="88637628"/>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8DC7C0"/>
                    </a:solidFill>
                  </a:tcPr>
                </a:tc>
                <a:extLst>
                  <a:ext uri="{0D108BD9-81ED-4DB2-BD59-A6C34878D82A}">
                    <a16:rowId xmlns:a16="http://schemas.microsoft.com/office/drawing/2014/main" val="2717413047"/>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9D5CF"/>
                    </a:solidFill>
                  </a:tcPr>
                </a:tc>
                <a:extLst>
                  <a:ext uri="{0D108BD9-81ED-4DB2-BD59-A6C34878D82A}">
                    <a16:rowId xmlns:a16="http://schemas.microsoft.com/office/drawing/2014/main" val="294191861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5E2DF"/>
                    </a:solidFill>
                  </a:tcPr>
                </a:tc>
                <a:extLst>
                  <a:ext uri="{0D108BD9-81ED-4DB2-BD59-A6C34878D82A}">
                    <a16:rowId xmlns:a16="http://schemas.microsoft.com/office/drawing/2014/main" val="3545628000"/>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9B0"/>
                    </a:solidFill>
                  </a:tcPr>
                </a:tc>
                <a:extLst>
                  <a:ext uri="{0D108BD9-81ED-4DB2-BD59-A6C34878D82A}">
                    <a16:rowId xmlns:a16="http://schemas.microsoft.com/office/drawing/2014/main" val="849805113"/>
                  </a:ext>
                </a:extLst>
              </a:tr>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E1F0E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9B0"/>
                    </a:solidFill>
                  </a:tcPr>
                </a:tc>
                <a:tc>
                  <a:txBody>
                    <a:bodyPr/>
                    <a:lstStyle/>
                    <a:p>
                      <a:pPr algn="ctr" fontAlgn="b"/>
                      <a:r>
                        <a:rPr lang="en-GB" sz="1100" b="0" i="0" u="none" strike="noStrike" dirty="0">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9D5CF"/>
                    </a:solidFill>
                  </a:tcPr>
                </a:tc>
                <a:extLst>
                  <a:ext uri="{0D108BD9-81ED-4DB2-BD59-A6C34878D82A}">
                    <a16:rowId xmlns:a16="http://schemas.microsoft.com/office/drawing/2014/main" val="2144012730"/>
                  </a:ext>
                </a:extLst>
              </a:tr>
            </a:tbl>
          </a:graphicData>
        </a:graphic>
      </p:graphicFrame>
      <p:graphicFrame>
        <p:nvGraphicFramePr>
          <p:cNvPr id="14" name="Table 13">
            <a:extLst>
              <a:ext uri="{FF2B5EF4-FFF2-40B4-BE49-F238E27FC236}">
                <a16:creationId xmlns:a16="http://schemas.microsoft.com/office/drawing/2014/main" id="{F54760CE-70E6-4AC3-9B0C-179A83661EAD}"/>
              </a:ext>
            </a:extLst>
          </p:cNvPr>
          <p:cNvGraphicFramePr>
            <a:graphicFrameLocks noGrp="1"/>
          </p:cNvGraphicFramePr>
          <p:nvPr>
            <p:extLst/>
          </p:nvPr>
        </p:nvGraphicFramePr>
        <p:xfrm>
          <a:off x="5621589" y="4549530"/>
          <a:ext cx="585168" cy="651390"/>
        </p:xfrm>
        <a:graphic>
          <a:graphicData uri="http://schemas.openxmlformats.org/drawingml/2006/table">
            <a:tbl>
              <a:tblPr/>
              <a:tblGrid>
                <a:gridCol w="195056">
                  <a:extLst>
                    <a:ext uri="{9D8B030D-6E8A-4147-A177-3AD203B41FA5}">
                      <a16:colId xmlns:a16="http://schemas.microsoft.com/office/drawing/2014/main" val="1792227025"/>
                    </a:ext>
                  </a:extLst>
                </a:gridCol>
                <a:gridCol w="195056">
                  <a:extLst>
                    <a:ext uri="{9D8B030D-6E8A-4147-A177-3AD203B41FA5}">
                      <a16:colId xmlns:a16="http://schemas.microsoft.com/office/drawing/2014/main" val="447660162"/>
                    </a:ext>
                  </a:extLst>
                </a:gridCol>
                <a:gridCol w="195056">
                  <a:extLst>
                    <a:ext uri="{9D8B030D-6E8A-4147-A177-3AD203B41FA5}">
                      <a16:colId xmlns:a16="http://schemas.microsoft.com/office/drawing/2014/main" val="1691316099"/>
                    </a:ext>
                  </a:extLst>
                </a:gridCol>
              </a:tblGrid>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2720765679"/>
                  </a:ext>
                </a:extLst>
              </a:tr>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a:noFill/>
                    </a:lnR>
                    <a:lnT>
                      <a:noFill/>
                    </a:lnT>
                    <a:lnB>
                      <a:noFill/>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9714567"/>
                  </a:ext>
                </a:extLst>
              </a:tr>
              <a:tr h="213835">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012926"/>
                  </a:ext>
                </a:extLst>
              </a:tr>
            </a:tbl>
          </a:graphicData>
        </a:graphic>
      </p:graphicFrame>
      <p:sp>
        <p:nvSpPr>
          <p:cNvPr id="15" name="Title 3">
            <a:extLst>
              <a:ext uri="{FF2B5EF4-FFF2-40B4-BE49-F238E27FC236}">
                <a16:creationId xmlns:a16="http://schemas.microsoft.com/office/drawing/2014/main" id="{E4690F9C-86BB-46A8-9286-7681005D3A14}"/>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CONVOLUTION</a:t>
            </a:r>
          </a:p>
        </p:txBody>
      </p:sp>
    </p:spTree>
    <p:extLst>
      <p:ext uri="{BB962C8B-B14F-4D97-AF65-F5344CB8AC3E}">
        <p14:creationId xmlns:p14="http://schemas.microsoft.com/office/powerpoint/2010/main" val="36211578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199576" y="1372078"/>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p:graphicFrame>
        <p:nvGraphicFramePr>
          <p:cNvPr id="3" name="Table 2">
            <a:extLst>
              <a:ext uri="{FF2B5EF4-FFF2-40B4-BE49-F238E27FC236}">
                <a16:creationId xmlns:a16="http://schemas.microsoft.com/office/drawing/2014/main" id="{28916F4F-E493-469E-89E7-BA9C8D42310C}"/>
              </a:ext>
            </a:extLst>
          </p:cNvPr>
          <p:cNvGraphicFramePr>
            <a:graphicFrameLocks noGrp="1"/>
          </p:cNvGraphicFramePr>
          <p:nvPr>
            <p:extLst/>
          </p:nvPr>
        </p:nvGraphicFramePr>
        <p:xfrm>
          <a:off x="1165663" y="2699717"/>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p:graphicFrame>
        <p:nvGraphicFramePr>
          <p:cNvPr id="6" name="Table 5">
            <a:extLst>
              <a:ext uri="{FF2B5EF4-FFF2-40B4-BE49-F238E27FC236}">
                <a16:creationId xmlns:a16="http://schemas.microsoft.com/office/drawing/2014/main" id="{E9C66892-760D-4A85-BF88-43791F5937F5}"/>
              </a:ext>
            </a:extLst>
          </p:cNvPr>
          <p:cNvGraphicFramePr>
            <a:graphicFrameLocks noGrp="1"/>
          </p:cNvGraphicFramePr>
          <p:nvPr>
            <p:extLst/>
          </p:nvPr>
        </p:nvGraphicFramePr>
        <p:xfrm>
          <a:off x="7728536" y="1038534"/>
          <a:ext cx="2353113" cy="1519910"/>
        </p:xfrm>
        <a:graphic>
          <a:graphicData uri="http://schemas.openxmlformats.org/drawingml/2006/table">
            <a:tbl>
              <a:tblPr/>
              <a:tblGrid>
                <a:gridCol w="336159">
                  <a:extLst>
                    <a:ext uri="{9D8B030D-6E8A-4147-A177-3AD203B41FA5}">
                      <a16:colId xmlns:a16="http://schemas.microsoft.com/office/drawing/2014/main" val="2187732106"/>
                    </a:ext>
                  </a:extLst>
                </a:gridCol>
                <a:gridCol w="336159">
                  <a:extLst>
                    <a:ext uri="{9D8B030D-6E8A-4147-A177-3AD203B41FA5}">
                      <a16:colId xmlns:a16="http://schemas.microsoft.com/office/drawing/2014/main" val="3074900636"/>
                    </a:ext>
                  </a:extLst>
                </a:gridCol>
                <a:gridCol w="336159">
                  <a:extLst>
                    <a:ext uri="{9D8B030D-6E8A-4147-A177-3AD203B41FA5}">
                      <a16:colId xmlns:a16="http://schemas.microsoft.com/office/drawing/2014/main" val="2134153419"/>
                    </a:ext>
                  </a:extLst>
                </a:gridCol>
                <a:gridCol w="336159">
                  <a:extLst>
                    <a:ext uri="{9D8B030D-6E8A-4147-A177-3AD203B41FA5}">
                      <a16:colId xmlns:a16="http://schemas.microsoft.com/office/drawing/2014/main" val="3979770748"/>
                    </a:ext>
                  </a:extLst>
                </a:gridCol>
                <a:gridCol w="336159">
                  <a:extLst>
                    <a:ext uri="{9D8B030D-6E8A-4147-A177-3AD203B41FA5}">
                      <a16:colId xmlns:a16="http://schemas.microsoft.com/office/drawing/2014/main" val="2372652155"/>
                    </a:ext>
                  </a:extLst>
                </a:gridCol>
                <a:gridCol w="336159">
                  <a:extLst>
                    <a:ext uri="{9D8B030D-6E8A-4147-A177-3AD203B41FA5}">
                      <a16:colId xmlns:a16="http://schemas.microsoft.com/office/drawing/2014/main" val="1792032342"/>
                    </a:ext>
                  </a:extLst>
                </a:gridCol>
                <a:gridCol w="336159">
                  <a:extLst>
                    <a:ext uri="{9D8B030D-6E8A-4147-A177-3AD203B41FA5}">
                      <a16:colId xmlns:a16="http://schemas.microsoft.com/office/drawing/2014/main" val="1002721582"/>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740359781"/>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644571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886558156"/>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300289637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384465339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40109446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dirty="0">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304590818"/>
                  </a:ext>
                </a:extLst>
              </a:tr>
            </a:tbl>
          </a:graphicData>
        </a:graphic>
      </p:graphicFrame>
      <mc:AlternateContent xmlns:mc="http://schemas.openxmlformats.org/markup-compatibility/2006" xmlns:a14="http://schemas.microsoft.com/office/drawing/2010/main">
        <mc:Choice Requires="a14">
          <p:sp>
            <p:nvSpPr>
              <p:cNvPr id="12" name="Text Placeholder 1">
                <a:extLst>
                  <a:ext uri="{FF2B5EF4-FFF2-40B4-BE49-F238E27FC236}">
                    <a16:creationId xmlns:a16="http://schemas.microsoft.com/office/drawing/2014/main" id="{F39D2F5C-9940-48B8-8757-A56A4BE314AA}"/>
                  </a:ext>
                </a:extLst>
              </p:cNvPr>
              <p:cNvSpPr txBox="1">
                <a:spLocks/>
              </p:cNvSpPr>
              <p:nvPr/>
            </p:nvSpPr>
            <p:spPr>
              <a:xfrm>
                <a:off x="3569117" y="3028349"/>
                <a:ext cx="747021" cy="126725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14:m>
                  <m:oMathPara xmlns:m="http://schemas.openxmlformats.org/officeDocument/2006/math">
                    <m:oMathParaPr>
                      <m:jc m:val="centerGroup"/>
                    </m:oMathParaPr>
                    <m:oMath xmlns:m="http://schemas.openxmlformats.org/officeDocument/2006/math">
                      <m:r>
                        <a:rPr lang="en-US" sz="5882" i="1">
                          <a:solidFill>
                            <a:srgbClr val="000000"/>
                          </a:solidFill>
                          <a:latin typeface="Cambria Math" panose="02040503050406030204" pitchFamily="18" charset="0"/>
                        </a:rPr>
                        <m:t>⊗</m:t>
                      </m:r>
                    </m:oMath>
                  </m:oMathPara>
                </a14:m>
                <a:endParaRPr lang="en-US" sz="5882" dirty="0">
                  <a:solidFill>
                    <a:srgbClr val="000000"/>
                  </a:solidFill>
                </a:endParaRPr>
              </a:p>
            </p:txBody>
          </p:sp>
        </mc:Choice>
        <mc:Fallback xmlns="">
          <p:sp>
            <p:nvSpPr>
              <p:cNvPr id="12" name="Text Placeholder 1">
                <a:extLst>
                  <a:ext uri="{FF2B5EF4-FFF2-40B4-BE49-F238E27FC236}">
                    <a16:creationId xmlns:a16="http://schemas.microsoft.com/office/drawing/2014/main" id="{F39D2F5C-9940-48B8-8757-A56A4BE314AA}"/>
                  </a:ext>
                </a:extLst>
              </p:cNvPr>
              <p:cNvSpPr txBox="1">
                <a:spLocks noRot="1" noChangeAspect="1" noMove="1" noResize="1" noEditPoints="1" noAdjustHandles="1" noChangeArrowheads="1" noChangeShapeType="1" noTextEdit="1"/>
              </p:cNvSpPr>
              <p:nvPr/>
            </p:nvSpPr>
            <p:spPr>
              <a:xfrm>
                <a:off x="3569117" y="3028349"/>
                <a:ext cx="747021" cy="1267251"/>
              </a:xfrm>
              <a:prstGeom prst="rect">
                <a:avLst/>
              </a:prstGeom>
              <a:blipFill>
                <a:blip r:embed="rId2"/>
                <a:stretch>
                  <a:fillRect r="-11382"/>
                </a:stretch>
              </a:blipFill>
            </p:spPr>
            <p:txBody>
              <a:bodyPr/>
              <a:lstStyle/>
              <a:p>
                <a:r>
                  <a:rPr lang="en-GB">
                    <a:noFill/>
                  </a:rPr>
                  <a:t> </a:t>
                </a:r>
              </a:p>
            </p:txBody>
          </p:sp>
        </mc:Fallback>
      </mc:AlternateContent>
      <p:sp>
        <p:nvSpPr>
          <p:cNvPr id="13" name="Text Placeholder 1">
            <a:extLst>
              <a:ext uri="{FF2B5EF4-FFF2-40B4-BE49-F238E27FC236}">
                <a16:creationId xmlns:a16="http://schemas.microsoft.com/office/drawing/2014/main" id="{511502D5-FF15-49C6-8980-86DB37CE9F11}"/>
              </a:ext>
            </a:extLst>
          </p:cNvPr>
          <p:cNvSpPr txBox="1">
            <a:spLocks/>
          </p:cNvSpPr>
          <p:nvPr/>
        </p:nvSpPr>
        <p:spPr>
          <a:xfrm>
            <a:off x="6245404" y="2980788"/>
            <a:ext cx="747021" cy="1267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5882" dirty="0">
                <a:solidFill>
                  <a:srgbClr val="000000"/>
                </a:solidFill>
              </a:rPr>
              <a:t>=</a:t>
            </a:r>
          </a:p>
        </p:txBody>
      </p:sp>
      <p:graphicFrame>
        <p:nvGraphicFramePr>
          <p:cNvPr id="7" name="Table 6">
            <a:extLst>
              <a:ext uri="{FF2B5EF4-FFF2-40B4-BE49-F238E27FC236}">
                <a16:creationId xmlns:a16="http://schemas.microsoft.com/office/drawing/2014/main" id="{BBAFA864-C632-4F43-9971-B54C780B91BB}"/>
              </a:ext>
            </a:extLst>
          </p:cNvPr>
          <p:cNvGraphicFramePr>
            <a:graphicFrameLocks noGrp="1"/>
          </p:cNvGraphicFramePr>
          <p:nvPr>
            <p:extLst/>
          </p:nvPr>
        </p:nvGraphicFramePr>
        <p:xfrm>
          <a:off x="7728536" y="4845535"/>
          <a:ext cx="2353113" cy="1519910"/>
        </p:xfrm>
        <a:graphic>
          <a:graphicData uri="http://schemas.openxmlformats.org/drawingml/2006/table">
            <a:tbl>
              <a:tblPr/>
              <a:tblGrid>
                <a:gridCol w="336159">
                  <a:extLst>
                    <a:ext uri="{9D8B030D-6E8A-4147-A177-3AD203B41FA5}">
                      <a16:colId xmlns:a16="http://schemas.microsoft.com/office/drawing/2014/main" val="2834872146"/>
                    </a:ext>
                  </a:extLst>
                </a:gridCol>
                <a:gridCol w="336159">
                  <a:extLst>
                    <a:ext uri="{9D8B030D-6E8A-4147-A177-3AD203B41FA5}">
                      <a16:colId xmlns:a16="http://schemas.microsoft.com/office/drawing/2014/main" val="2625721189"/>
                    </a:ext>
                  </a:extLst>
                </a:gridCol>
                <a:gridCol w="336159">
                  <a:extLst>
                    <a:ext uri="{9D8B030D-6E8A-4147-A177-3AD203B41FA5}">
                      <a16:colId xmlns:a16="http://schemas.microsoft.com/office/drawing/2014/main" val="2912510491"/>
                    </a:ext>
                  </a:extLst>
                </a:gridCol>
                <a:gridCol w="336159">
                  <a:extLst>
                    <a:ext uri="{9D8B030D-6E8A-4147-A177-3AD203B41FA5}">
                      <a16:colId xmlns:a16="http://schemas.microsoft.com/office/drawing/2014/main" val="46331629"/>
                    </a:ext>
                  </a:extLst>
                </a:gridCol>
                <a:gridCol w="336159">
                  <a:extLst>
                    <a:ext uri="{9D8B030D-6E8A-4147-A177-3AD203B41FA5}">
                      <a16:colId xmlns:a16="http://schemas.microsoft.com/office/drawing/2014/main" val="873011510"/>
                    </a:ext>
                  </a:extLst>
                </a:gridCol>
                <a:gridCol w="336159">
                  <a:extLst>
                    <a:ext uri="{9D8B030D-6E8A-4147-A177-3AD203B41FA5}">
                      <a16:colId xmlns:a16="http://schemas.microsoft.com/office/drawing/2014/main" val="3877299966"/>
                    </a:ext>
                  </a:extLst>
                </a:gridCol>
                <a:gridCol w="336159">
                  <a:extLst>
                    <a:ext uri="{9D8B030D-6E8A-4147-A177-3AD203B41FA5}">
                      <a16:colId xmlns:a16="http://schemas.microsoft.com/office/drawing/2014/main" val="298634160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E1F0EE"/>
                    </a:solidFill>
                  </a:tcPr>
                </a:tc>
                <a:extLst>
                  <a:ext uri="{0D108BD9-81ED-4DB2-BD59-A6C34878D82A}">
                    <a16:rowId xmlns:a16="http://schemas.microsoft.com/office/drawing/2014/main" val="1442968039"/>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9B0"/>
                    </a:solidFill>
                  </a:tcPr>
                </a:tc>
                <a:extLst>
                  <a:ext uri="{0D108BD9-81ED-4DB2-BD59-A6C34878D82A}">
                    <a16:rowId xmlns:a16="http://schemas.microsoft.com/office/drawing/2014/main" val="88637628"/>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8DC7C0"/>
                    </a:solidFill>
                  </a:tcPr>
                </a:tc>
                <a:extLst>
                  <a:ext uri="{0D108BD9-81ED-4DB2-BD59-A6C34878D82A}">
                    <a16:rowId xmlns:a16="http://schemas.microsoft.com/office/drawing/2014/main" val="2717413047"/>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9D5CF"/>
                    </a:solidFill>
                  </a:tcPr>
                </a:tc>
                <a:extLst>
                  <a:ext uri="{0D108BD9-81ED-4DB2-BD59-A6C34878D82A}">
                    <a16:rowId xmlns:a16="http://schemas.microsoft.com/office/drawing/2014/main" val="294191861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5E2DF"/>
                    </a:solidFill>
                  </a:tcPr>
                </a:tc>
                <a:extLst>
                  <a:ext uri="{0D108BD9-81ED-4DB2-BD59-A6C34878D82A}">
                    <a16:rowId xmlns:a16="http://schemas.microsoft.com/office/drawing/2014/main" val="3545628000"/>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9B0"/>
                    </a:solidFill>
                  </a:tcPr>
                </a:tc>
                <a:extLst>
                  <a:ext uri="{0D108BD9-81ED-4DB2-BD59-A6C34878D82A}">
                    <a16:rowId xmlns:a16="http://schemas.microsoft.com/office/drawing/2014/main" val="849805113"/>
                  </a:ext>
                </a:extLst>
              </a:tr>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E1F0E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9B0"/>
                    </a:solidFill>
                  </a:tcPr>
                </a:tc>
                <a:tc>
                  <a:txBody>
                    <a:bodyPr/>
                    <a:lstStyle/>
                    <a:p>
                      <a:pPr algn="ctr" fontAlgn="b"/>
                      <a:r>
                        <a:rPr lang="en-GB" sz="1100" b="0" i="0" u="none" strike="noStrike" dirty="0">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9D5CF"/>
                    </a:solidFill>
                  </a:tcPr>
                </a:tc>
                <a:extLst>
                  <a:ext uri="{0D108BD9-81ED-4DB2-BD59-A6C34878D82A}">
                    <a16:rowId xmlns:a16="http://schemas.microsoft.com/office/drawing/2014/main" val="2144012730"/>
                  </a:ext>
                </a:extLst>
              </a:tr>
            </a:tbl>
          </a:graphicData>
        </a:graphic>
      </p:graphicFrame>
      <p:graphicFrame>
        <p:nvGraphicFramePr>
          <p:cNvPr id="15" name="Table 14">
            <a:extLst>
              <a:ext uri="{FF2B5EF4-FFF2-40B4-BE49-F238E27FC236}">
                <a16:creationId xmlns:a16="http://schemas.microsoft.com/office/drawing/2014/main" id="{FC7A5F6E-42DA-4910-AFFD-6B4ECBF5A103}"/>
              </a:ext>
            </a:extLst>
          </p:cNvPr>
          <p:cNvGraphicFramePr>
            <a:graphicFrameLocks noGrp="1"/>
          </p:cNvGraphicFramePr>
          <p:nvPr>
            <p:extLst/>
          </p:nvPr>
        </p:nvGraphicFramePr>
        <p:xfrm>
          <a:off x="5199576" y="3404441"/>
          <a:ext cx="585168" cy="651390"/>
        </p:xfrm>
        <a:graphic>
          <a:graphicData uri="http://schemas.openxmlformats.org/drawingml/2006/table">
            <a:tbl>
              <a:tblPr/>
              <a:tblGrid>
                <a:gridCol w="195056">
                  <a:extLst>
                    <a:ext uri="{9D8B030D-6E8A-4147-A177-3AD203B41FA5}">
                      <a16:colId xmlns:a16="http://schemas.microsoft.com/office/drawing/2014/main" val="1571442671"/>
                    </a:ext>
                  </a:extLst>
                </a:gridCol>
                <a:gridCol w="195056">
                  <a:extLst>
                    <a:ext uri="{9D8B030D-6E8A-4147-A177-3AD203B41FA5}">
                      <a16:colId xmlns:a16="http://schemas.microsoft.com/office/drawing/2014/main" val="1785325827"/>
                    </a:ext>
                  </a:extLst>
                </a:gridCol>
                <a:gridCol w="195056">
                  <a:extLst>
                    <a:ext uri="{9D8B030D-6E8A-4147-A177-3AD203B41FA5}">
                      <a16:colId xmlns:a16="http://schemas.microsoft.com/office/drawing/2014/main" val="3834249233"/>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3694315037"/>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0470602"/>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0310325"/>
                  </a:ext>
                </a:extLst>
              </a:tr>
            </a:tbl>
          </a:graphicData>
        </a:graphic>
      </p:graphicFrame>
      <p:sp>
        <p:nvSpPr>
          <p:cNvPr id="17" name="Rectangle: Rounded Corners 16">
            <a:extLst>
              <a:ext uri="{FF2B5EF4-FFF2-40B4-BE49-F238E27FC236}">
                <a16:creationId xmlns:a16="http://schemas.microsoft.com/office/drawing/2014/main" id="{A83C51DE-97CB-4CC5-918B-B90789C93EF3}"/>
              </a:ext>
            </a:extLst>
          </p:cNvPr>
          <p:cNvSpPr/>
          <p:nvPr/>
        </p:nvSpPr>
        <p:spPr bwMode="auto">
          <a:xfrm>
            <a:off x="5050171" y="1262640"/>
            <a:ext cx="896425" cy="5005039"/>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8" name="Table 7">
            <a:extLst>
              <a:ext uri="{FF2B5EF4-FFF2-40B4-BE49-F238E27FC236}">
                <a16:creationId xmlns:a16="http://schemas.microsoft.com/office/drawing/2014/main" id="{472047FA-FCC6-4ECE-BAE8-C689FE19DB34}"/>
              </a:ext>
            </a:extLst>
          </p:cNvPr>
          <p:cNvGraphicFramePr>
            <a:graphicFrameLocks noGrp="1"/>
          </p:cNvGraphicFramePr>
          <p:nvPr>
            <p:extLst/>
          </p:nvPr>
        </p:nvGraphicFramePr>
        <p:xfrm>
          <a:off x="7728536" y="2942035"/>
          <a:ext cx="2353113" cy="1519910"/>
        </p:xfrm>
        <a:graphic>
          <a:graphicData uri="http://schemas.openxmlformats.org/drawingml/2006/table">
            <a:tbl>
              <a:tblPr/>
              <a:tblGrid>
                <a:gridCol w="336159">
                  <a:extLst>
                    <a:ext uri="{9D8B030D-6E8A-4147-A177-3AD203B41FA5}">
                      <a16:colId xmlns:a16="http://schemas.microsoft.com/office/drawing/2014/main" val="2463239343"/>
                    </a:ext>
                  </a:extLst>
                </a:gridCol>
                <a:gridCol w="336159">
                  <a:extLst>
                    <a:ext uri="{9D8B030D-6E8A-4147-A177-3AD203B41FA5}">
                      <a16:colId xmlns:a16="http://schemas.microsoft.com/office/drawing/2014/main" val="909010756"/>
                    </a:ext>
                  </a:extLst>
                </a:gridCol>
                <a:gridCol w="336159">
                  <a:extLst>
                    <a:ext uri="{9D8B030D-6E8A-4147-A177-3AD203B41FA5}">
                      <a16:colId xmlns:a16="http://schemas.microsoft.com/office/drawing/2014/main" val="4124130614"/>
                    </a:ext>
                  </a:extLst>
                </a:gridCol>
                <a:gridCol w="336159">
                  <a:extLst>
                    <a:ext uri="{9D8B030D-6E8A-4147-A177-3AD203B41FA5}">
                      <a16:colId xmlns:a16="http://schemas.microsoft.com/office/drawing/2014/main" val="3018779465"/>
                    </a:ext>
                  </a:extLst>
                </a:gridCol>
                <a:gridCol w="336159">
                  <a:extLst>
                    <a:ext uri="{9D8B030D-6E8A-4147-A177-3AD203B41FA5}">
                      <a16:colId xmlns:a16="http://schemas.microsoft.com/office/drawing/2014/main" val="4155813421"/>
                    </a:ext>
                  </a:extLst>
                </a:gridCol>
                <a:gridCol w="336159">
                  <a:extLst>
                    <a:ext uri="{9D8B030D-6E8A-4147-A177-3AD203B41FA5}">
                      <a16:colId xmlns:a16="http://schemas.microsoft.com/office/drawing/2014/main" val="229613217"/>
                    </a:ext>
                  </a:extLst>
                </a:gridCol>
                <a:gridCol w="336159">
                  <a:extLst>
                    <a:ext uri="{9D8B030D-6E8A-4147-A177-3AD203B41FA5}">
                      <a16:colId xmlns:a16="http://schemas.microsoft.com/office/drawing/2014/main" val="780787397"/>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4E8"/>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4E8"/>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9D1F1"/>
                    </a:solidFill>
                  </a:tcPr>
                </a:tc>
                <a:extLst>
                  <a:ext uri="{0D108BD9-81ED-4DB2-BD59-A6C34878D82A}">
                    <a16:rowId xmlns:a16="http://schemas.microsoft.com/office/drawing/2014/main" val="229989258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3996E0"/>
                    </a:solidFill>
                  </a:tcPr>
                </a:tc>
                <a:extLst>
                  <a:ext uri="{0D108BD9-81ED-4DB2-BD59-A6C34878D82A}">
                    <a16:rowId xmlns:a16="http://schemas.microsoft.com/office/drawing/2014/main" val="178625718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a:noFill/>
                    </a:lnR>
                    <a:lnT>
                      <a:noFill/>
                    </a:lnT>
                    <a:lnB>
                      <a:noFill/>
                    </a:lnB>
                    <a:solidFill>
                      <a:srgbClr val="1D87DB"/>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8DC2ED"/>
                    </a:solidFill>
                  </a:tcPr>
                </a:tc>
                <a:extLst>
                  <a:ext uri="{0D108BD9-81ED-4DB2-BD59-A6C34878D82A}">
                    <a16:rowId xmlns:a16="http://schemas.microsoft.com/office/drawing/2014/main" val="215121977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4E8"/>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a:noFill/>
                    </a:lnR>
                    <a:lnT>
                      <a:noFill/>
                    </a:lnT>
                    <a:lnB>
                      <a:noFill/>
                    </a:lnB>
                    <a:solidFill>
                      <a:srgbClr val="1D87DB"/>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a:noFill/>
                    </a:lnR>
                    <a:lnT>
                      <a:noFill/>
                    </a:lnT>
                    <a:lnB>
                      <a:noFill/>
                    </a:lnB>
                    <a:solidFill>
                      <a:srgbClr val="1D87DB"/>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4E8"/>
                    </a:solidFill>
                  </a:tcPr>
                </a:tc>
                <a:extLst>
                  <a:ext uri="{0D108BD9-81ED-4DB2-BD59-A6C34878D82A}">
                    <a16:rowId xmlns:a16="http://schemas.microsoft.com/office/drawing/2014/main" val="1214353778"/>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a:noFill/>
                    </a:lnR>
                    <a:lnT>
                      <a:noFill/>
                    </a:lnT>
                    <a:lnB>
                      <a:noFill/>
                    </a:lnB>
                    <a:solidFill>
                      <a:srgbClr val="1D87DB"/>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8DC2ED"/>
                    </a:solidFill>
                  </a:tcPr>
                </a:tc>
                <a:extLst>
                  <a:ext uri="{0D108BD9-81ED-4DB2-BD59-A6C34878D82A}">
                    <a16:rowId xmlns:a16="http://schemas.microsoft.com/office/drawing/2014/main" val="958636417"/>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3996E0"/>
                    </a:solidFill>
                  </a:tcPr>
                </a:tc>
                <a:extLst>
                  <a:ext uri="{0D108BD9-81ED-4DB2-BD59-A6C34878D82A}">
                    <a16:rowId xmlns:a16="http://schemas.microsoft.com/office/drawing/2014/main" val="517229365"/>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4E8"/>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3996E0"/>
                    </a:solidFill>
                  </a:tcPr>
                </a:tc>
                <a:tc>
                  <a:txBody>
                    <a:bodyPr/>
                    <a:lstStyle/>
                    <a:p>
                      <a:pPr algn="ctr" fontAlgn="b"/>
                      <a:r>
                        <a:rPr lang="en-GB" sz="1100" b="0" i="0" u="none" strike="noStrike" dirty="0">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9D1F1"/>
                    </a:solidFill>
                  </a:tcPr>
                </a:tc>
                <a:extLst>
                  <a:ext uri="{0D108BD9-81ED-4DB2-BD59-A6C34878D82A}">
                    <a16:rowId xmlns:a16="http://schemas.microsoft.com/office/drawing/2014/main" val="3391130903"/>
                  </a:ext>
                </a:extLst>
              </a:tr>
            </a:tbl>
          </a:graphicData>
        </a:graphic>
      </p:graphicFrame>
      <p:graphicFrame>
        <p:nvGraphicFramePr>
          <p:cNvPr id="14" name="Table 13">
            <a:extLst>
              <a:ext uri="{FF2B5EF4-FFF2-40B4-BE49-F238E27FC236}">
                <a16:creationId xmlns:a16="http://schemas.microsoft.com/office/drawing/2014/main" id="{27F26EB2-6A92-48D4-9F2F-13070747DECB}"/>
              </a:ext>
            </a:extLst>
          </p:cNvPr>
          <p:cNvGraphicFramePr>
            <a:graphicFrameLocks noGrp="1"/>
          </p:cNvGraphicFramePr>
          <p:nvPr>
            <p:extLst/>
          </p:nvPr>
        </p:nvGraphicFramePr>
        <p:xfrm>
          <a:off x="5209022" y="5436804"/>
          <a:ext cx="585168" cy="651390"/>
        </p:xfrm>
        <a:graphic>
          <a:graphicData uri="http://schemas.openxmlformats.org/drawingml/2006/table">
            <a:tbl>
              <a:tblPr/>
              <a:tblGrid>
                <a:gridCol w="195056">
                  <a:extLst>
                    <a:ext uri="{9D8B030D-6E8A-4147-A177-3AD203B41FA5}">
                      <a16:colId xmlns:a16="http://schemas.microsoft.com/office/drawing/2014/main" val="1792227025"/>
                    </a:ext>
                  </a:extLst>
                </a:gridCol>
                <a:gridCol w="195056">
                  <a:extLst>
                    <a:ext uri="{9D8B030D-6E8A-4147-A177-3AD203B41FA5}">
                      <a16:colId xmlns:a16="http://schemas.microsoft.com/office/drawing/2014/main" val="447660162"/>
                    </a:ext>
                  </a:extLst>
                </a:gridCol>
                <a:gridCol w="195056">
                  <a:extLst>
                    <a:ext uri="{9D8B030D-6E8A-4147-A177-3AD203B41FA5}">
                      <a16:colId xmlns:a16="http://schemas.microsoft.com/office/drawing/2014/main" val="1691316099"/>
                    </a:ext>
                  </a:extLst>
                </a:gridCol>
              </a:tblGrid>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2720765679"/>
                  </a:ext>
                </a:extLst>
              </a:tr>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a:noFill/>
                    </a:lnR>
                    <a:lnT>
                      <a:noFill/>
                    </a:lnT>
                    <a:lnB>
                      <a:noFill/>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9714567"/>
                  </a:ext>
                </a:extLst>
              </a:tr>
              <a:tr h="213835">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012926"/>
                  </a:ext>
                </a:extLst>
              </a:tr>
            </a:tbl>
          </a:graphicData>
        </a:graphic>
      </p:graphicFrame>
    </p:spTree>
    <p:extLst>
      <p:ext uri="{BB962C8B-B14F-4D97-AF65-F5344CB8AC3E}">
        <p14:creationId xmlns:p14="http://schemas.microsoft.com/office/powerpoint/2010/main" val="36070674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generated with high confidence">
            <a:extLst>
              <a:ext uri="{FF2B5EF4-FFF2-40B4-BE49-F238E27FC236}">
                <a16:creationId xmlns:a16="http://schemas.microsoft.com/office/drawing/2014/main" id="{FE3B4D18-B647-4CAB-A6AC-A9CBE42B815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0887" y="2195510"/>
            <a:ext cx="2324100" cy="2466975"/>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A729E913-B081-40E3-82B7-B7E4818D111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31457" y="1290634"/>
            <a:ext cx="3762375" cy="4276725"/>
          </a:xfrm>
          <a:prstGeom prst="rect">
            <a:avLst/>
          </a:prstGeom>
        </p:spPr>
      </p:pic>
      <p:sp>
        <p:nvSpPr>
          <p:cNvPr id="7" name="Rectangle 6">
            <a:extLst>
              <a:ext uri="{FF2B5EF4-FFF2-40B4-BE49-F238E27FC236}">
                <a16:creationId xmlns:a16="http://schemas.microsoft.com/office/drawing/2014/main" id="{0A012DE5-26FA-41DD-920B-8E7A0EA129C4}"/>
              </a:ext>
            </a:extLst>
          </p:cNvPr>
          <p:cNvSpPr/>
          <p:nvPr/>
        </p:nvSpPr>
        <p:spPr>
          <a:xfrm>
            <a:off x="0" y="6371261"/>
            <a:ext cx="5136727" cy="369332"/>
          </a:xfrm>
          <a:prstGeom prst="rect">
            <a:avLst/>
          </a:prstGeom>
        </p:spPr>
        <p:txBody>
          <a:bodyPr wrap="none">
            <a:spAutoFit/>
          </a:bodyPr>
          <a:lstStyle/>
          <a:p>
            <a:r>
              <a:rPr lang="en-GB" i="1" dirty="0"/>
              <a:t>source: https://github.com/vdumoulin/conv_arithmetic</a:t>
            </a:r>
          </a:p>
        </p:txBody>
      </p:sp>
      <p:sp>
        <p:nvSpPr>
          <p:cNvPr id="8" name="Title 3">
            <a:extLst>
              <a:ext uri="{FF2B5EF4-FFF2-40B4-BE49-F238E27FC236}">
                <a16:creationId xmlns:a16="http://schemas.microsoft.com/office/drawing/2014/main" id="{51D580E8-296D-4D71-A186-4830A9976CB9}"/>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STRIDES </a:t>
            </a:r>
            <a:r>
              <a:rPr lang="es-ES" sz="4800" dirty="0">
                <a:solidFill>
                  <a:srgbClr val="00D0FF"/>
                </a:solidFill>
              </a:rPr>
              <a:t>AND</a:t>
            </a:r>
            <a:r>
              <a:rPr lang="es-ES" sz="4800" dirty="0">
                <a:solidFill>
                  <a:srgbClr val="43536D"/>
                </a:solidFill>
              </a:rPr>
              <a:t> PADDING</a:t>
            </a:r>
          </a:p>
        </p:txBody>
      </p:sp>
      <p:pic>
        <p:nvPicPr>
          <p:cNvPr id="9" name="Picture 8" descr="A close up of a logo&#10;&#10;Description generated with high confidence">
            <a:extLst>
              <a:ext uri="{FF2B5EF4-FFF2-40B4-BE49-F238E27FC236}">
                <a16:creationId xmlns:a16="http://schemas.microsoft.com/office/drawing/2014/main" id="{8152FB13-EF00-43FC-8D92-6CDAB164EF7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66340" y="2057397"/>
            <a:ext cx="2800350" cy="2743200"/>
          </a:xfrm>
          <a:prstGeom prst="rect">
            <a:avLst/>
          </a:prstGeom>
        </p:spPr>
      </p:pic>
    </p:spTree>
    <p:extLst>
      <p:ext uri="{BB962C8B-B14F-4D97-AF65-F5344CB8AC3E}">
        <p14:creationId xmlns:p14="http://schemas.microsoft.com/office/powerpoint/2010/main" val="2824980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96B0384-4AB1-4100-9968-68C5248260B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32663" y="2802"/>
            <a:ext cx="8658940" cy="6855198"/>
          </a:xfrm>
        </p:spPr>
      </p:pic>
      <p:sp>
        <p:nvSpPr>
          <p:cNvPr id="2" name="Title 1">
            <a:extLst>
              <a:ext uri="{FF2B5EF4-FFF2-40B4-BE49-F238E27FC236}">
                <a16:creationId xmlns:a16="http://schemas.microsoft.com/office/drawing/2014/main" id="{777C191C-DAD6-490B-B3C9-45C7EBEA90AA}"/>
              </a:ext>
            </a:extLst>
          </p:cNvPr>
          <p:cNvSpPr>
            <a:spLocks noGrp="1"/>
          </p:cNvSpPr>
          <p:nvPr>
            <p:ph type="title"/>
          </p:nvPr>
        </p:nvSpPr>
        <p:spPr>
          <a:xfrm rot="16200000">
            <a:off x="-1662247" y="1662867"/>
            <a:ext cx="6857554" cy="3532266"/>
          </a:xfrm>
        </p:spPr>
        <p:txBody>
          <a:bodyPr>
            <a:normAutofit/>
          </a:bodyPr>
          <a:lstStyle/>
          <a:p>
            <a:r>
              <a:rPr lang="en-GB" dirty="0"/>
              <a:t>ARTIFICIAL INTELLIGENCE</a:t>
            </a:r>
          </a:p>
        </p:txBody>
      </p:sp>
      <p:sp>
        <p:nvSpPr>
          <p:cNvPr id="4" name="Rectangle 3">
            <a:extLst>
              <a:ext uri="{FF2B5EF4-FFF2-40B4-BE49-F238E27FC236}">
                <a16:creationId xmlns:a16="http://schemas.microsoft.com/office/drawing/2014/main" id="{FC664D5C-3DEB-457D-8E06-134F89D7744F}"/>
              </a:ext>
            </a:extLst>
          </p:cNvPr>
          <p:cNvSpPr/>
          <p:nvPr/>
        </p:nvSpPr>
        <p:spPr>
          <a:xfrm>
            <a:off x="6319443" y="6544125"/>
            <a:ext cx="3958135" cy="369332"/>
          </a:xfrm>
          <a:prstGeom prst="rect">
            <a:avLst/>
          </a:prstGeom>
        </p:spPr>
        <p:txBody>
          <a:bodyPr wrap="none">
            <a:spAutoFit/>
          </a:bodyPr>
          <a:lstStyle/>
          <a:p>
            <a:r>
              <a:rPr lang="en-GB" dirty="0"/>
              <a:t>Dartmouth College summer AI conference</a:t>
            </a:r>
          </a:p>
        </p:txBody>
      </p:sp>
    </p:spTree>
    <p:extLst>
      <p:ext uri="{BB962C8B-B14F-4D97-AF65-F5344CB8AC3E}">
        <p14:creationId xmlns:p14="http://schemas.microsoft.com/office/powerpoint/2010/main" val="2780413647"/>
      </p:ext>
    </p:extLst>
  </p:cSld>
  <p:clrMapOvr>
    <a:masterClrMapping/>
  </p:clrMapOvr>
  <mc:AlternateContent xmlns:mc="http://schemas.openxmlformats.org/markup-compatibility/2006" xmlns:p14="http://schemas.microsoft.com/office/powerpoint/2010/main">
    <mc:Choice Requires="p14">
      <p:transition spd="slow" p14:dur="2000" advTm="42716"/>
    </mc:Choice>
    <mc:Fallback xmlns="">
      <p:transition spd="slow" advTm="42716"/>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012DE5-26FA-41DD-920B-8E7A0EA129C4}"/>
              </a:ext>
            </a:extLst>
          </p:cNvPr>
          <p:cNvSpPr/>
          <p:nvPr/>
        </p:nvSpPr>
        <p:spPr>
          <a:xfrm>
            <a:off x="0" y="6371261"/>
            <a:ext cx="5136727" cy="369332"/>
          </a:xfrm>
          <a:prstGeom prst="rect">
            <a:avLst/>
          </a:prstGeom>
        </p:spPr>
        <p:txBody>
          <a:bodyPr wrap="none">
            <a:spAutoFit/>
          </a:bodyPr>
          <a:lstStyle/>
          <a:p>
            <a:r>
              <a:rPr lang="en-GB" i="1" dirty="0"/>
              <a:t>source: https://github.com/vdumoulin/conv_arithmetic</a:t>
            </a:r>
          </a:p>
        </p:txBody>
      </p:sp>
      <p:sp>
        <p:nvSpPr>
          <p:cNvPr id="8" name="Title 3">
            <a:extLst>
              <a:ext uri="{FF2B5EF4-FFF2-40B4-BE49-F238E27FC236}">
                <a16:creationId xmlns:a16="http://schemas.microsoft.com/office/drawing/2014/main" id="{51D580E8-296D-4D71-A186-4830A9976CB9}"/>
              </a:ext>
            </a:extLst>
          </p:cNvPr>
          <p:cNvSpPr txBox="1">
            <a:spLocks/>
          </p:cNvSpPr>
          <p:nvPr/>
        </p:nvSpPr>
        <p:spPr>
          <a:xfrm>
            <a:off x="0" y="420650"/>
            <a:ext cx="12192000" cy="1143000"/>
          </a:xfrm>
          <a:prstGeom prst="rect">
            <a:avLst/>
          </a:prstGeom>
        </p:spPr>
        <p:txBody>
          <a:bodyPr>
            <a:normAutofit fontScale="925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DECONVOLUTION – </a:t>
            </a:r>
            <a:r>
              <a:rPr lang="es-ES" sz="4800" dirty="0">
                <a:solidFill>
                  <a:srgbClr val="00D0FF"/>
                </a:solidFill>
              </a:rPr>
              <a:t>TRANSPOSED</a:t>
            </a:r>
            <a:r>
              <a:rPr lang="es-ES" sz="4800" dirty="0">
                <a:solidFill>
                  <a:srgbClr val="43536D"/>
                </a:solidFill>
              </a:rPr>
              <a:t> CONVOLUTION</a:t>
            </a:r>
          </a:p>
        </p:txBody>
      </p:sp>
      <p:pic>
        <p:nvPicPr>
          <p:cNvPr id="10" name="Picture 9" descr="A close up of a logo&#10;&#10;Description generated with high confidence">
            <a:extLst>
              <a:ext uri="{FF2B5EF4-FFF2-40B4-BE49-F238E27FC236}">
                <a16:creationId xmlns:a16="http://schemas.microsoft.com/office/drawing/2014/main" id="{2FBF762A-1E0D-4193-A7BB-32252E279C1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5652" y="1498390"/>
            <a:ext cx="3276600" cy="3676650"/>
          </a:xfrm>
          <a:prstGeom prst="rect">
            <a:avLst/>
          </a:prstGeom>
        </p:spPr>
      </p:pic>
      <p:pic>
        <p:nvPicPr>
          <p:cNvPr id="12" name="Picture 11" descr="A close up of a logo&#10;&#10;Description generated with high confidence">
            <a:extLst>
              <a:ext uri="{FF2B5EF4-FFF2-40B4-BE49-F238E27FC236}">
                <a16:creationId xmlns:a16="http://schemas.microsoft.com/office/drawing/2014/main" id="{CFA1450C-27DD-4D63-BDE1-DDC6D6CAE89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74658" y="1055478"/>
            <a:ext cx="4238625" cy="4562475"/>
          </a:xfrm>
          <a:prstGeom prst="rect">
            <a:avLst/>
          </a:prstGeom>
        </p:spPr>
      </p:pic>
    </p:spTree>
    <p:extLst>
      <p:ext uri="{BB962C8B-B14F-4D97-AF65-F5344CB8AC3E}">
        <p14:creationId xmlns:p14="http://schemas.microsoft.com/office/powerpoint/2010/main" val="24663402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5164A4E-6078-490E-9E09-45E6A7CF9840}"/>
              </a:ext>
            </a:extLst>
          </p:cNvPr>
          <p:cNvGraphicFramePr>
            <a:graphicFrameLocks noGrp="1"/>
          </p:cNvGraphicFramePr>
          <p:nvPr>
            <p:extLst/>
          </p:nvPr>
        </p:nvGraphicFramePr>
        <p:xfrm>
          <a:off x="4975469" y="2681980"/>
          <a:ext cx="2353113" cy="1519910"/>
        </p:xfrm>
        <a:graphic>
          <a:graphicData uri="http://schemas.openxmlformats.org/drawingml/2006/table">
            <a:tbl>
              <a:tblPr/>
              <a:tblGrid>
                <a:gridCol w="336159">
                  <a:extLst>
                    <a:ext uri="{9D8B030D-6E8A-4147-A177-3AD203B41FA5}">
                      <a16:colId xmlns:a16="http://schemas.microsoft.com/office/drawing/2014/main" val="1283517791"/>
                    </a:ext>
                  </a:extLst>
                </a:gridCol>
                <a:gridCol w="336159">
                  <a:extLst>
                    <a:ext uri="{9D8B030D-6E8A-4147-A177-3AD203B41FA5}">
                      <a16:colId xmlns:a16="http://schemas.microsoft.com/office/drawing/2014/main" val="3917729189"/>
                    </a:ext>
                  </a:extLst>
                </a:gridCol>
                <a:gridCol w="336159">
                  <a:extLst>
                    <a:ext uri="{9D8B030D-6E8A-4147-A177-3AD203B41FA5}">
                      <a16:colId xmlns:a16="http://schemas.microsoft.com/office/drawing/2014/main" val="710138968"/>
                    </a:ext>
                  </a:extLst>
                </a:gridCol>
                <a:gridCol w="336159">
                  <a:extLst>
                    <a:ext uri="{9D8B030D-6E8A-4147-A177-3AD203B41FA5}">
                      <a16:colId xmlns:a16="http://schemas.microsoft.com/office/drawing/2014/main" val="2516723895"/>
                    </a:ext>
                  </a:extLst>
                </a:gridCol>
                <a:gridCol w="336159">
                  <a:extLst>
                    <a:ext uri="{9D8B030D-6E8A-4147-A177-3AD203B41FA5}">
                      <a16:colId xmlns:a16="http://schemas.microsoft.com/office/drawing/2014/main" val="3942342049"/>
                    </a:ext>
                  </a:extLst>
                </a:gridCol>
                <a:gridCol w="336159">
                  <a:extLst>
                    <a:ext uri="{9D8B030D-6E8A-4147-A177-3AD203B41FA5}">
                      <a16:colId xmlns:a16="http://schemas.microsoft.com/office/drawing/2014/main" val="3969184327"/>
                    </a:ext>
                  </a:extLst>
                </a:gridCol>
                <a:gridCol w="336159">
                  <a:extLst>
                    <a:ext uri="{9D8B030D-6E8A-4147-A177-3AD203B41FA5}">
                      <a16:colId xmlns:a16="http://schemas.microsoft.com/office/drawing/2014/main" val="46859299"/>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3500657125"/>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37254617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102652935"/>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380981"/>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2221715865"/>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97385883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3637267932"/>
                  </a:ext>
                </a:extLst>
              </a:tr>
            </a:tbl>
          </a:graphicData>
        </a:graphic>
      </p:graphicFrame>
      <p:sp>
        <p:nvSpPr>
          <p:cNvPr id="19" name="Rectangle 18">
            <a:extLst>
              <a:ext uri="{FF2B5EF4-FFF2-40B4-BE49-F238E27FC236}">
                <a16:creationId xmlns:a16="http://schemas.microsoft.com/office/drawing/2014/main" id="{3DE208DA-29C9-4ECE-87DE-4A65BEED3153}"/>
              </a:ext>
            </a:extLst>
          </p:cNvPr>
          <p:cNvSpPr/>
          <p:nvPr/>
        </p:nvSpPr>
        <p:spPr bwMode="auto">
          <a:xfrm>
            <a:off x="4975469" y="2681980"/>
            <a:ext cx="672319" cy="44821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3">
            <a:extLst>
              <a:ext uri="{FF2B5EF4-FFF2-40B4-BE49-F238E27FC236}">
                <a16:creationId xmlns:a16="http://schemas.microsoft.com/office/drawing/2014/main" id="{DC38005C-0AEF-48AC-AA18-24ADD6A2A6A0}"/>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POOLING</a:t>
            </a:r>
          </a:p>
        </p:txBody>
      </p:sp>
    </p:spTree>
    <p:extLst>
      <p:ext uri="{BB962C8B-B14F-4D97-AF65-F5344CB8AC3E}">
        <p14:creationId xmlns:p14="http://schemas.microsoft.com/office/powerpoint/2010/main" val="3441873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5164A4E-6078-490E-9E09-45E6A7CF9840}"/>
              </a:ext>
            </a:extLst>
          </p:cNvPr>
          <p:cNvGraphicFramePr>
            <a:graphicFrameLocks noGrp="1"/>
          </p:cNvGraphicFramePr>
          <p:nvPr/>
        </p:nvGraphicFramePr>
        <p:xfrm>
          <a:off x="4975469" y="2681980"/>
          <a:ext cx="2353113" cy="1519910"/>
        </p:xfrm>
        <a:graphic>
          <a:graphicData uri="http://schemas.openxmlformats.org/drawingml/2006/table">
            <a:tbl>
              <a:tblPr/>
              <a:tblGrid>
                <a:gridCol w="336159">
                  <a:extLst>
                    <a:ext uri="{9D8B030D-6E8A-4147-A177-3AD203B41FA5}">
                      <a16:colId xmlns:a16="http://schemas.microsoft.com/office/drawing/2014/main" val="1283517791"/>
                    </a:ext>
                  </a:extLst>
                </a:gridCol>
                <a:gridCol w="336159">
                  <a:extLst>
                    <a:ext uri="{9D8B030D-6E8A-4147-A177-3AD203B41FA5}">
                      <a16:colId xmlns:a16="http://schemas.microsoft.com/office/drawing/2014/main" val="3917729189"/>
                    </a:ext>
                  </a:extLst>
                </a:gridCol>
                <a:gridCol w="336159">
                  <a:extLst>
                    <a:ext uri="{9D8B030D-6E8A-4147-A177-3AD203B41FA5}">
                      <a16:colId xmlns:a16="http://schemas.microsoft.com/office/drawing/2014/main" val="710138968"/>
                    </a:ext>
                  </a:extLst>
                </a:gridCol>
                <a:gridCol w="336159">
                  <a:extLst>
                    <a:ext uri="{9D8B030D-6E8A-4147-A177-3AD203B41FA5}">
                      <a16:colId xmlns:a16="http://schemas.microsoft.com/office/drawing/2014/main" val="2516723895"/>
                    </a:ext>
                  </a:extLst>
                </a:gridCol>
                <a:gridCol w="336159">
                  <a:extLst>
                    <a:ext uri="{9D8B030D-6E8A-4147-A177-3AD203B41FA5}">
                      <a16:colId xmlns:a16="http://schemas.microsoft.com/office/drawing/2014/main" val="3942342049"/>
                    </a:ext>
                  </a:extLst>
                </a:gridCol>
                <a:gridCol w="336159">
                  <a:extLst>
                    <a:ext uri="{9D8B030D-6E8A-4147-A177-3AD203B41FA5}">
                      <a16:colId xmlns:a16="http://schemas.microsoft.com/office/drawing/2014/main" val="3969184327"/>
                    </a:ext>
                  </a:extLst>
                </a:gridCol>
                <a:gridCol w="336159">
                  <a:extLst>
                    <a:ext uri="{9D8B030D-6E8A-4147-A177-3AD203B41FA5}">
                      <a16:colId xmlns:a16="http://schemas.microsoft.com/office/drawing/2014/main" val="46859299"/>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3500657125"/>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37254617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102652935"/>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380981"/>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2221715865"/>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97385883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3637267932"/>
                  </a:ext>
                </a:extLst>
              </a:tr>
            </a:tbl>
          </a:graphicData>
        </a:graphic>
      </p:graphicFrame>
      <p:sp>
        <p:nvSpPr>
          <p:cNvPr id="5" name="Rectangle 4">
            <a:extLst>
              <a:ext uri="{FF2B5EF4-FFF2-40B4-BE49-F238E27FC236}">
                <a16:creationId xmlns:a16="http://schemas.microsoft.com/office/drawing/2014/main" id="{F00E1211-3952-4EC4-AC99-D04FE5F49326}"/>
              </a:ext>
            </a:extLst>
          </p:cNvPr>
          <p:cNvSpPr/>
          <p:nvPr/>
        </p:nvSpPr>
        <p:spPr bwMode="auto">
          <a:xfrm>
            <a:off x="5647787" y="2681980"/>
            <a:ext cx="672319" cy="44821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3">
            <a:extLst>
              <a:ext uri="{FF2B5EF4-FFF2-40B4-BE49-F238E27FC236}">
                <a16:creationId xmlns:a16="http://schemas.microsoft.com/office/drawing/2014/main" id="{B9619D96-8BE2-4EED-9F1E-2556E5F7BD25}"/>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POOLING</a:t>
            </a:r>
          </a:p>
        </p:txBody>
      </p:sp>
    </p:spTree>
    <p:extLst>
      <p:ext uri="{BB962C8B-B14F-4D97-AF65-F5344CB8AC3E}">
        <p14:creationId xmlns:p14="http://schemas.microsoft.com/office/powerpoint/2010/main" val="3064109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820EA81-E14D-442F-84A3-7783E4500559}"/>
              </a:ext>
            </a:extLst>
          </p:cNvPr>
          <p:cNvGraphicFramePr>
            <a:graphicFrameLocks noGrp="1"/>
          </p:cNvGraphicFramePr>
          <p:nvPr>
            <p:extLst/>
          </p:nvPr>
        </p:nvGraphicFramePr>
        <p:xfrm>
          <a:off x="6711331" y="2482166"/>
          <a:ext cx="4156308" cy="2203869"/>
        </p:xfrm>
        <a:graphic>
          <a:graphicData uri="http://schemas.openxmlformats.org/drawingml/2006/table">
            <a:tbl>
              <a:tblPr/>
              <a:tblGrid>
                <a:gridCol w="692718">
                  <a:extLst>
                    <a:ext uri="{9D8B030D-6E8A-4147-A177-3AD203B41FA5}">
                      <a16:colId xmlns:a16="http://schemas.microsoft.com/office/drawing/2014/main" val="1573903978"/>
                    </a:ext>
                  </a:extLst>
                </a:gridCol>
                <a:gridCol w="692718">
                  <a:extLst>
                    <a:ext uri="{9D8B030D-6E8A-4147-A177-3AD203B41FA5}">
                      <a16:colId xmlns:a16="http://schemas.microsoft.com/office/drawing/2014/main" val="3301550326"/>
                    </a:ext>
                  </a:extLst>
                </a:gridCol>
                <a:gridCol w="692718">
                  <a:extLst>
                    <a:ext uri="{9D8B030D-6E8A-4147-A177-3AD203B41FA5}">
                      <a16:colId xmlns:a16="http://schemas.microsoft.com/office/drawing/2014/main" val="3133917214"/>
                    </a:ext>
                  </a:extLst>
                </a:gridCol>
                <a:gridCol w="692718">
                  <a:extLst>
                    <a:ext uri="{9D8B030D-6E8A-4147-A177-3AD203B41FA5}">
                      <a16:colId xmlns:a16="http://schemas.microsoft.com/office/drawing/2014/main" val="912291211"/>
                    </a:ext>
                  </a:extLst>
                </a:gridCol>
                <a:gridCol w="692718">
                  <a:extLst>
                    <a:ext uri="{9D8B030D-6E8A-4147-A177-3AD203B41FA5}">
                      <a16:colId xmlns:a16="http://schemas.microsoft.com/office/drawing/2014/main" val="2079389841"/>
                    </a:ext>
                  </a:extLst>
                </a:gridCol>
                <a:gridCol w="692718">
                  <a:extLst>
                    <a:ext uri="{9D8B030D-6E8A-4147-A177-3AD203B41FA5}">
                      <a16:colId xmlns:a16="http://schemas.microsoft.com/office/drawing/2014/main" val="3722620108"/>
                    </a:ext>
                  </a:extLst>
                </a:gridCol>
              </a:tblGrid>
              <a:tr h="365601">
                <a:tc>
                  <a:txBody>
                    <a:bodyPr/>
                    <a:lstStyle/>
                    <a:p>
                      <a:pPr algn="ctr" fontAlgn="b"/>
                      <a:r>
                        <a:rPr lang="en-GB" sz="2200" b="0" i="0" u="none" strike="noStrike">
                          <a:solidFill>
                            <a:srgbClr val="000000"/>
                          </a:solidFill>
                          <a:effectLst/>
                          <a:latin typeface="Calibri" panose="020F0502020204030204" pitchFamily="34" charset="0"/>
                        </a:rPr>
                        <a:t>0.39</a:t>
                      </a:r>
                    </a:p>
                  </a:txBody>
                  <a:tcPr marL="9622" marR="9622" marT="9622"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CDBEDD"/>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w="12700" cap="flat" cmpd="sng" algn="ctr">
                      <a:solidFill>
                        <a:srgbClr val="000000"/>
                      </a:solidFill>
                      <a:prstDash val="solid"/>
                      <a:round/>
                      <a:headEnd type="none" w="med" len="med"/>
                      <a:tailEnd type="none" w="med" len="med"/>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0.17</a:t>
                      </a:r>
                    </a:p>
                  </a:txBody>
                  <a:tcPr marL="9622" marR="9622" marT="9622" marB="0" anchor="b">
                    <a:lnL>
                      <a:noFill/>
                    </a:lnL>
                    <a:lnR>
                      <a:noFill/>
                    </a:lnR>
                    <a:lnT w="12700" cap="flat" cmpd="sng" algn="ctr">
                      <a:solidFill>
                        <a:srgbClr val="000000"/>
                      </a:solidFill>
                      <a:prstDash val="solid"/>
                      <a:round/>
                      <a:headEnd type="none" w="med" len="med"/>
                      <a:tailEnd type="none" w="med" len="med"/>
                    </a:lnT>
                    <a:lnB>
                      <a:noFill/>
                    </a:lnB>
                    <a:solidFill>
                      <a:srgbClr val="BAA7D1"/>
                    </a:solidFill>
                  </a:tcPr>
                </a:tc>
                <a:tc>
                  <a:txBody>
                    <a:bodyPr/>
                    <a:lstStyle/>
                    <a:p>
                      <a:pPr algn="ctr" fontAlgn="b"/>
                      <a:r>
                        <a:rPr lang="en-GB" sz="2200" b="0" i="0" u="none" strike="noStrike">
                          <a:solidFill>
                            <a:srgbClr val="000000"/>
                          </a:solidFill>
                          <a:effectLst/>
                          <a:latin typeface="Calibri" panose="020F0502020204030204" pitchFamily="34" charset="0"/>
                        </a:rPr>
                        <a:t>0.28</a:t>
                      </a:r>
                    </a:p>
                  </a:txBody>
                  <a:tcPr marL="9622" marR="9622" marT="9622" marB="0" anchor="b">
                    <a:lnL>
                      <a:noFill/>
                    </a:lnL>
                    <a:lnR>
                      <a:noFill/>
                    </a:lnR>
                    <a:lnT w="12700" cap="flat" cmpd="sng" algn="ctr">
                      <a:solidFill>
                        <a:srgbClr val="000000"/>
                      </a:solidFill>
                      <a:prstDash val="solid"/>
                      <a:round/>
                      <a:headEnd type="none" w="med" len="med"/>
                      <a:tailEnd type="none" w="med" len="med"/>
                    </a:lnT>
                    <a:lnB>
                      <a:noFill/>
                    </a:lnB>
                    <a:solidFill>
                      <a:srgbClr val="C3B2D7"/>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22" marR="9622" marT="9622" marB="0"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2200" b="0" i="0" u="none" strike="noStrike">
                          <a:solidFill>
                            <a:srgbClr val="000000"/>
                          </a:solidFill>
                          <a:effectLst/>
                          <a:latin typeface="Calibri" panose="020F0502020204030204" pitchFamily="34" charset="0"/>
                        </a:rPr>
                        <a:t>0.06</a:t>
                      </a:r>
                    </a:p>
                  </a:txBody>
                  <a:tcPr marL="9622" marR="9622" marT="9622"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19BCB"/>
                    </a:solidFill>
                  </a:tcPr>
                </a:tc>
                <a:extLst>
                  <a:ext uri="{0D108BD9-81ED-4DB2-BD59-A6C34878D82A}">
                    <a16:rowId xmlns:a16="http://schemas.microsoft.com/office/drawing/2014/main" val="542778949"/>
                  </a:ext>
                </a:extLst>
              </a:tr>
              <a:tr h="365601">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w="12700" cap="flat" cmpd="sng" algn="ctr">
                      <a:solidFill>
                        <a:srgbClr val="000000"/>
                      </a:solidFill>
                      <a:prstDash val="solid"/>
                      <a:round/>
                      <a:headEnd type="none" w="med" len="med"/>
                      <a:tailEnd type="none" w="med" len="med"/>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0.45</a:t>
                      </a:r>
                    </a:p>
                  </a:txBody>
                  <a:tcPr marL="9622" marR="9622" marT="9622" marB="0" anchor="b">
                    <a:lnL>
                      <a:noFill/>
                    </a:lnL>
                    <a:lnR>
                      <a:noFill/>
                    </a:lnR>
                    <a:lnT>
                      <a:noFill/>
                    </a:lnT>
                    <a:lnB>
                      <a:noFill/>
                    </a:lnB>
                    <a:solidFill>
                      <a:srgbClr val="D1C4E0"/>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22" marR="9622" marT="9622" marB="0"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2256562118"/>
                  </a:ext>
                </a:extLst>
              </a:tr>
              <a:tr h="365601">
                <a:tc>
                  <a:txBody>
                    <a:bodyPr/>
                    <a:lstStyle/>
                    <a:p>
                      <a:pPr algn="ctr" fontAlgn="b"/>
                      <a:r>
                        <a:rPr lang="en-GB" sz="2200" b="0" i="0" u="none" strike="noStrike">
                          <a:solidFill>
                            <a:srgbClr val="000000"/>
                          </a:solidFill>
                          <a:effectLst/>
                          <a:latin typeface="Calibri" panose="020F0502020204030204" pitchFamily="34" charset="0"/>
                        </a:rPr>
                        <a:t>0.17</a:t>
                      </a:r>
                    </a:p>
                  </a:txBody>
                  <a:tcPr marL="9622" marR="9622" marT="9622" marB="0" anchor="b">
                    <a:lnL w="12700" cap="flat" cmpd="sng" algn="ctr">
                      <a:solidFill>
                        <a:srgbClr val="000000"/>
                      </a:solidFill>
                      <a:prstDash val="solid"/>
                      <a:round/>
                      <a:headEnd type="none" w="med" len="med"/>
                      <a:tailEnd type="none" w="med" len="med"/>
                    </a:lnL>
                    <a:lnR>
                      <a:noFill/>
                    </a:lnR>
                    <a:lnT>
                      <a:noFill/>
                    </a:lnT>
                    <a:lnB>
                      <a:noFill/>
                    </a:lnB>
                    <a:solidFill>
                      <a:srgbClr val="BAA7D1"/>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0.28</a:t>
                      </a:r>
                    </a:p>
                  </a:txBody>
                  <a:tcPr marL="9622" marR="9622" marT="9622" marB="0" anchor="b">
                    <a:lnL>
                      <a:noFill/>
                    </a:lnL>
                    <a:lnR w="12700" cap="flat" cmpd="sng" algn="ctr">
                      <a:solidFill>
                        <a:srgbClr val="000000"/>
                      </a:solidFill>
                      <a:prstDash val="solid"/>
                      <a:round/>
                      <a:headEnd type="none" w="med" len="med"/>
                      <a:tailEnd type="none" w="med" len="med"/>
                    </a:lnR>
                    <a:lnT>
                      <a:noFill/>
                    </a:lnT>
                    <a:lnB>
                      <a:noFill/>
                    </a:lnB>
                    <a:solidFill>
                      <a:srgbClr val="C3B2D7"/>
                    </a:solidFill>
                  </a:tcPr>
                </a:tc>
                <a:extLst>
                  <a:ext uri="{0D108BD9-81ED-4DB2-BD59-A6C34878D82A}">
                    <a16:rowId xmlns:a16="http://schemas.microsoft.com/office/drawing/2014/main" val="593452171"/>
                  </a:ext>
                </a:extLst>
              </a:tr>
              <a:tr h="365601">
                <a:tc>
                  <a:txBody>
                    <a:bodyPr/>
                    <a:lstStyle/>
                    <a:p>
                      <a:pPr algn="ctr" fontAlgn="b"/>
                      <a:r>
                        <a:rPr lang="en-GB" sz="2200" b="0" i="0" u="none" strike="noStrike">
                          <a:solidFill>
                            <a:srgbClr val="000000"/>
                          </a:solidFill>
                          <a:effectLst/>
                          <a:latin typeface="Calibri" panose="020F0502020204030204" pitchFamily="34" charset="0"/>
                        </a:rPr>
                        <a:t>0.28</a:t>
                      </a:r>
                    </a:p>
                  </a:txBody>
                  <a:tcPr marL="9622" marR="9622" marT="9622" marB="0" anchor="b">
                    <a:lnL w="12700" cap="flat" cmpd="sng" algn="ctr">
                      <a:solidFill>
                        <a:srgbClr val="000000"/>
                      </a:solidFill>
                      <a:prstDash val="solid"/>
                      <a:round/>
                      <a:headEnd type="none" w="med" len="med"/>
                      <a:tailEnd type="none" w="med" len="med"/>
                    </a:lnL>
                    <a:lnR>
                      <a:noFill/>
                    </a:lnR>
                    <a:lnT>
                      <a:noFill/>
                    </a:lnT>
                    <a:lnB>
                      <a:noFill/>
                    </a:lnB>
                    <a:solidFill>
                      <a:srgbClr val="C3B2D7"/>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0.17</a:t>
                      </a:r>
                    </a:p>
                  </a:txBody>
                  <a:tcPr marL="9622" marR="9622" marT="9622" marB="0" anchor="b">
                    <a:lnL>
                      <a:noFill/>
                    </a:lnL>
                    <a:lnR w="12700" cap="flat" cmpd="sng" algn="ctr">
                      <a:solidFill>
                        <a:srgbClr val="000000"/>
                      </a:solidFill>
                      <a:prstDash val="solid"/>
                      <a:round/>
                      <a:headEnd type="none" w="med" len="med"/>
                      <a:tailEnd type="none" w="med" len="med"/>
                    </a:lnR>
                    <a:lnT>
                      <a:noFill/>
                    </a:lnT>
                    <a:lnB>
                      <a:noFill/>
                    </a:lnB>
                    <a:solidFill>
                      <a:srgbClr val="BAA7D1"/>
                    </a:solidFill>
                  </a:tcPr>
                </a:tc>
                <a:extLst>
                  <a:ext uri="{0D108BD9-81ED-4DB2-BD59-A6C34878D82A}">
                    <a16:rowId xmlns:a16="http://schemas.microsoft.com/office/drawing/2014/main" val="1220145635"/>
                  </a:ext>
                </a:extLst>
              </a:tr>
              <a:tr h="365601">
                <a:tc>
                  <a:txBody>
                    <a:bodyPr/>
                    <a:lstStyle/>
                    <a:p>
                      <a:pPr algn="ctr" fontAlgn="b"/>
                      <a:r>
                        <a:rPr lang="en-GB" sz="2200" b="0" i="0" u="none" strike="noStrike">
                          <a:solidFill>
                            <a:srgbClr val="000000"/>
                          </a:solidFill>
                          <a:effectLst/>
                          <a:latin typeface="Calibri" panose="020F0502020204030204" pitchFamily="34" charset="0"/>
                        </a:rPr>
                        <a:t>0.11</a:t>
                      </a:r>
                    </a:p>
                  </a:txBody>
                  <a:tcPr marL="9622" marR="9622" marT="9622" marB="0"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0.45</a:t>
                      </a:r>
                    </a:p>
                  </a:txBody>
                  <a:tcPr marL="9622" marR="9622" marT="9622" marB="0" anchor="b">
                    <a:lnL>
                      <a:noFill/>
                    </a:lnL>
                    <a:lnR>
                      <a:noFill/>
                    </a:lnR>
                    <a:lnT>
                      <a:noFill/>
                    </a:lnT>
                    <a:lnB>
                      <a:noFill/>
                    </a:lnB>
                    <a:solidFill>
                      <a:srgbClr val="D1C4E0"/>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w="12700" cap="flat" cmpd="sng" algn="ctr">
                      <a:solidFill>
                        <a:srgbClr val="000000"/>
                      </a:solidFill>
                      <a:prstDash val="solid"/>
                      <a:round/>
                      <a:headEnd type="none" w="med" len="med"/>
                      <a:tailEnd type="none" w="med" len="med"/>
                    </a:lnR>
                    <a:lnT>
                      <a:noFill/>
                    </a:lnT>
                    <a:lnB>
                      <a:noFill/>
                    </a:lnB>
                    <a:solidFill>
                      <a:srgbClr val="BFADD4"/>
                    </a:solidFill>
                  </a:tcPr>
                </a:tc>
                <a:extLst>
                  <a:ext uri="{0D108BD9-81ED-4DB2-BD59-A6C34878D82A}">
                    <a16:rowId xmlns:a16="http://schemas.microsoft.com/office/drawing/2014/main" val="4085654475"/>
                  </a:ext>
                </a:extLst>
              </a:tr>
              <a:tr h="375864">
                <a:tc>
                  <a:txBody>
                    <a:bodyPr/>
                    <a:lstStyle/>
                    <a:p>
                      <a:pPr algn="ctr" fontAlgn="b"/>
                      <a:r>
                        <a:rPr lang="en-GB" sz="2200" b="0" i="0" u="none" strike="noStrike">
                          <a:solidFill>
                            <a:srgbClr val="000000"/>
                          </a:solidFill>
                          <a:effectLst/>
                          <a:latin typeface="Calibri" panose="020F0502020204030204" pitchFamily="34" charset="0"/>
                        </a:rPr>
                        <a:t>0.06</a:t>
                      </a:r>
                    </a:p>
                  </a:txBody>
                  <a:tcPr marL="9622" marR="9622" marT="9622"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19BCB"/>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22" marR="9622" marT="9622" marB="0"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2200" b="0" i="0" u="none" strike="noStrike" dirty="0">
                          <a:solidFill>
                            <a:srgbClr val="000000"/>
                          </a:solidFill>
                          <a:effectLst/>
                          <a:latin typeface="Calibri" panose="020F0502020204030204" pitchFamily="34" charset="0"/>
                        </a:rPr>
                        <a:t>0.28</a:t>
                      </a:r>
                    </a:p>
                  </a:txBody>
                  <a:tcPr marL="9622" marR="9622" marT="9622" marB="0" anchor="b">
                    <a:lnL>
                      <a:noFill/>
                    </a:lnL>
                    <a:lnR>
                      <a:noFill/>
                    </a:lnR>
                    <a:lnT>
                      <a:noFill/>
                    </a:lnT>
                    <a:lnB w="12700" cap="flat" cmpd="sng" algn="ctr">
                      <a:solidFill>
                        <a:srgbClr val="000000"/>
                      </a:solidFill>
                      <a:prstDash val="solid"/>
                      <a:round/>
                      <a:headEnd type="none" w="med" len="med"/>
                      <a:tailEnd type="none" w="med" len="med"/>
                    </a:lnB>
                    <a:solidFill>
                      <a:srgbClr val="C3B2D7"/>
                    </a:solidFill>
                  </a:tcPr>
                </a:tc>
                <a:tc>
                  <a:txBody>
                    <a:bodyPr/>
                    <a:lstStyle/>
                    <a:p>
                      <a:pPr algn="ctr" fontAlgn="b"/>
                      <a:r>
                        <a:rPr lang="en-GB" sz="2200" b="0" i="0" u="none" strike="noStrike">
                          <a:solidFill>
                            <a:srgbClr val="000000"/>
                          </a:solidFill>
                          <a:effectLst/>
                          <a:latin typeface="Calibri" panose="020F0502020204030204" pitchFamily="34" charset="0"/>
                        </a:rPr>
                        <a:t>0.17</a:t>
                      </a:r>
                    </a:p>
                  </a:txBody>
                  <a:tcPr marL="9622" marR="9622" marT="9622" marB="0" anchor="b">
                    <a:lnL>
                      <a:noFill/>
                    </a:lnL>
                    <a:lnR>
                      <a:noFill/>
                    </a:lnR>
                    <a:lnT>
                      <a:noFill/>
                    </a:lnT>
                    <a:lnB w="12700" cap="flat" cmpd="sng" algn="ctr">
                      <a:solidFill>
                        <a:srgbClr val="000000"/>
                      </a:solidFill>
                      <a:prstDash val="solid"/>
                      <a:round/>
                      <a:headEnd type="none" w="med" len="med"/>
                      <a:tailEnd type="none" w="med" len="med"/>
                    </a:lnB>
                    <a:solidFill>
                      <a:srgbClr val="BAA7D1"/>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w="12700" cap="flat" cmpd="sng" algn="ctr">
                      <a:solidFill>
                        <a:srgbClr val="000000"/>
                      </a:solidFill>
                      <a:prstDash val="solid"/>
                      <a:round/>
                      <a:headEnd type="none" w="med" len="med"/>
                      <a:tailEnd type="none" w="med" len="med"/>
                    </a:lnB>
                    <a:solidFill>
                      <a:srgbClr val="BFADD4"/>
                    </a:solidFill>
                  </a:tcPr>
                </a:tc>
                <a:tc>
                  <a:txBody>
                    <a:bodyPr/>
                    <a:lstStyle/>
                    <a:p>
                      <a:pPr algn="ctr" fontAlgn="b"/>
                      <a:r>
                        <a:rPr lang="en-GB" sz="2200" b="0" i="0" u="none" strike="noStrike" dirty="0">
                          <a:solidFill>
                            <a:srgbClr val="000000"/>
                          </a:solidFill>
                          <a:effectLst/>
                          <a:latin typeface="Calibri" panose="020F0502020204030204" pitchFamily="34" charset="0"/>
                        </a:rPr>
                        <a:t>0.39</a:t>
                      </a:r>
                    </a:p>
                  </a:txBody>
                  <a:tcPr marL="9622" marR="9622" marT="9622"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CDBEDD"/>
                    </a:solidFill>
                  </a:tcPr>
                </a:tc>
                <a:extLst>
                  <a:ext uri="{0D108BD9-81ED-4DB2-BD59-A6C34878D82A}">
                    <a16:rowId xmlns:a16="http://schemas.microsoft.com/office/drawing/2014/main" val="1210306422"/>
                  </a:ext>
                </a:extLst>
              </a:tr>
            </a:tbl>
          </a:graphicData>
        </a:graphic>
      </p:graphicFrame>
      <p:graphicFrame>
        <p:nvGraphicFramePr>
          <p:cNvPr id="10" name="Table 9">
            <a:extLst>
              <a:ext uri="{FF2B5EF4-FFF2-40B4-BE49-F238E27FC236}">
                <a16:creationId xmlns:a16="http://schemas.microsoft.com/office/drawing/2014/main" id="{0127650F-7E94-4C6C-89F8-F51761D95526}"/>
              </a:ext>
            </a:extLst>
          </p:cNvPr>
          <p:cNvGraphicFramePr>
            <a:graphicFrameLocks noGrp="1"/>
          </p:cNvGraphicFramePr>
          <p:nvPr>
            <p:extLst/>
          </p:nvPr>
        </p:nvGraphicFramePr>
        <p:xfrm>
          <a:off x="1228581" y="2472510"/>
          <a:ext cx="4160674" cy="2213524"/>
        </p:xfrm>
        <a:graphic>
          <a:graphicData uri="http://schemas.openxmlformats.org/drawingml/2006/table">
            <a:tbl>
              <a:tblPr/>
              <a:tblGrid>
                <a:gridCol w="594382">
                  <a:extLst>
                    <a:ext uri="{9D8B030D-6E8A-4147-A177-3AD203B41FA5}">
                      <a16:colId xmlns:a16="http://schemas.microsoft.com/office/drawing/2014/main" val="2397869446"/>
                    </a:ext>
                  </a:extLst>
                </a:gridCol>
                <a:gridCol w="594382">
                  <a:extLst>
                    <a:ext uri="{9D8B030D-6E8A-4147-A177-3AD203B41FA5}">
                      <a16:colId xmlns:a16="http://schemas.microsoft.com/office/drawing/2014/main" val="538117336"/>
                    </a:ext>
                  </a:extLst>
                </a:gridCol>
                <a:gridCol w="594382">
                  <a:extLst>
                    <a:ext uri="{9D8B030D-6E8A-4147-A177-3AD203B41FA5}">
                      <a16:colId xmlns:a16="http://schemas.microsoft.com/office/drawing/2014/main" val="3583977702"/>
                    </a:ext>
                  </a:extLst>
                </a:gridCol>
                <a:gridCol w="594382">
                  <a:extLst>
                    <a:ext uri="{9D8B030D-6E8A-4147-A177-3AD203B41FA5}">
                      <a16:colId xmlns:a16="http://schemas.microsoft.com/office/drawing/2014/main" val="511426911"/>
                    </a:ext>
                  </a:extLst>
                </a:gridCol>
                <a:gridCol w="594382">
                  <a:extLst>
                    <a:ext uri="{9D8B030D-6E8A-4147-A177-3AD203B41FA5}">
                      <a16:colId xmlns:a16="http://schemas.microsoft.com/office/drawing/2014/main" val="2647313468"/>
                    </a:ext>
                  </a:extLst>
                </a:gridCol>
                <a:gridCol w="594382">
                  <a:extLst>
                    <a:ext uri="{9D8B030D-6E8A-4147-A177-3AD203B41FA5}">
                      <a16:colId xmlns:a16="http://schemas.microsoft.com/office/drawing/2014/main" val="2334013669"/>
                    </a:ext>
                  </a:extLst>
                </a:gridCol>
                <a:gridCol w="594382">
                  <a:extLst>
                    <a:ext uri="{9D8B030D-6E8A-4147-A177-3AD203B41FA5}">
                      <a16:colId xmlns:a16="http://schemas.microsoft.com/office/drawing/2014/main" val="1641399487"/>
                    </a:ext>
                  </a:extLst>
                </a:gridCol>
              </a:tblGrid>
              <a:tr h="313702">
                <a:tc>
                  <a:txBody>
                    <a:bodyPr/>
                    <a:lstStyle/>
                    <a:p>
                      <a:pPr algn="ctr" fontAlgn="b"/>
                      <a:r>
                        <a:rPr lang="en-GB" sz="1900" b="0" i="0" u="none" strike="noStrike">
                          <a:solidFill>
                            <a:srgbClr val="000000"/>
                          </a:solidFill>
                          <a:effectLst/>
                          <a:latin typeface="Calibri" panose="020F0502020204030204" pitchFamily="34" charset="0"/>
                        </a:rPr>
                        <a:t>0.77</a:t>
                      </a:r>
                    </a:p>
                  </a:txBody>
                  <a:tcPr marL="8256" marR="8256" marT="8256"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2646983055"/>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4000084781"/>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620011826"/>
                  </a:ext>
                </a:extLst>
              </a:tr>
              <a:tr h="313702">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4130126"/>
                  </a:ext>
                </a:extLst>
              </a:tr>
              <a:tr h="313702">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960818960"/>
                  </a:ext>
                </a:extLst>
              </a:tr>
              <a:tr h="322507">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364337135"/>
                  </a:ext>
                </a:extLst>
              </a:tr>
              <a:tr h="322507">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0.77</a:t>
                      </a:r>
                    </a:p>
                  </a:txBody>
                  <a:tcPr marL="8256" marR="8256" marT="8256"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670817995"/>
                  </a:ext>
                </a:extLst>
              </a:tr>
            </a:tbl>
          </a:graphicData>
        </a:graphic>
      </p:graphicFrame>
      <p:sp>
        <p:nvSpPr>
          <p:cNvPr id="5" name="Title 3">
            <a:extLst>
              <a:ext uri="{FF2B5EF4-FFF2-40B4-BE49-F238E27FC236}">
                <a16:creationId xmlns:a16="http://schemas.microsoft.com/office/drawing/2014/main" id="{8F4DD419-30D6-4FBE-849E-8AD8B213A8C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AVERAGE POOLING – STRIDE 1</a:t>
            </a:r>
          </a:p>
        </p:txBody>
      </p:sp>
    </p:spTree>
    <p:extLst>
      <p:ext uri="{BB962C8B-B14F-4D97-AF65-F5344CB8AC3E}">
        <p14:creationId xmlns:p14="http://schemas.microsoft.com/office/powerpoint/2010/main" val="414154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0127650F-7E94-4C6C-89F8-F51761D95526}"/>
              </a:ext>
            </a:extLst>
          </p:cNvPr>
          <p:cNvGraphicFramePr>
            <a:graphicFrameLocks noGrp="1"/>
          </p:cNvGraphicFramePr>
          <p:nvPr/>
        </p:nvGraphicFramePr>
        <p:xfrm>
          <a:off x="1228581" y="2472510"/>
          <a:ext cx="4160674" cy="2213524"/>
        </p:xfrm>
        <a:graphic>
          <a:graphicData uri="http://schemas.openxmlformats.org/drawingml/2006/table">
            <a:tbl>
              <a:tblPr/>
              <a:tblGrid>
                <a:gridCol w="594382">
                  <a:extLst>
                    <a:ext uri="{9D8B030D-6E8A-4147-A177-3AD203B41FA5}">
                      <a16:colId xmlns:a16="http://schemas.microsoft.com/office/drawing/2014/main" val="2397869446"/>
                    </a:ext>
                  </a:extLst>
                </a:gridCol>
                <a:gridCol w="594382">
                  <a:extLst>
                    <a:ext uri="{9D8B030D-6E8A-4147-A177-3AD203B41FA5}">
                      <a16:colId xmlns:a16="http://schemas.microsoft.com/office/drawing/2014/main" val="538117336"/>
                    </a:ext>
                  </a:extLst>
                </a:gridCol>
                <a:gridCol w="594382">
                  <a:extLst>
                    <a:ext uri="{9D8B030D-6E8A-4147-A177-3AD203B41FA5}">
                      <a16:colId xmlns:a16="http://schemas.microsoft.com/office/drawing/2014/main" val="3583977702"/>
                    </a:ext>
                  </a:extLst>
                </a:gridCol>
                <a:gridCol w="594382">
                  <a:extLst>
                    <a:ext uri="{9D8B030D-6E8A-4147-A177-3AD203B41FA5}">
                      <a16:colId xmlns:a16="http://schemas.microsoft.com/office/drawing/2014/main" val="511426911"/>
                    </a:ext>
                  </a:extLst>
                </a:gridCol>
                <a:gridCol w="594382">
                  <a:extLst>
                    <a:ext uri="{9D8B030D-6E8A-4147-A177-3AD203B41FA5}">
                      <a16:colId xmlns:a16="http://schemas.microsoft.com/office/drawing/2014/main" val="2647313468"/>
                    </a:ext>
                  </a:extLst>
                </a:gridCol>
                <a:gridCol w="594382">
                  <a:extLst>
                    <a:ext uri="{9D8B030D-6E8A-4147-A177-3AD203B41FA5}">
                      <a16:colId xmlns:a16="http://schemas.microsoft.com/office/drawing/2014/main" val="2334013669"/>
                    </a:ext>
                  </a:extLst>
                </a:gridCol>
                <a:gridCol w="594382">
                  <a:extLst>
                    <a:ext uri="{9D8B030D-6E8A-4147-A177-3AD203B41FA5}">
                      <a16:colId xmlns:a16="http://schemas.microsoft.com/office/drawing/2014/main" val="1641399487"/>
                    </a:ext>
                  </a:extLst>
                </a:gridCol>
              </a:tblGrid>
              <a:tr h="313702">
                <a:tc>
                  <a:txBody>
                    <a:bodyPr/>
                    <a:lstStyle/>
                    <a:p>
                      <a:pPr algn="ctr" fontAlgn="b"/>
                      <a:r>
                        <a:rPr lang="en-GB" sz="1900" b="0" i="0" u="none" strike="noStrike">
                          <a:solidFill>
                            <a:srgbClr val="000000"/>
                          </a:solidFill>
                          <a:effectLst/>
                          <a:latin typeface="Calibri" panose="020F0502020204030204" pitchFamily="34" charset="0"/>
                        </a:rPr>
                        <a:t>0.77</a:t>
                      </a:r>
                    </a:p>
                  </a:txBody>
                  <a:tcPr marL="8256" marR="8256" marT="8256"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2646983055"/>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4000084781"/>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620011826"/>
                  </a:ext>
                </a:extLst>
              </a:tr>
              <a:tr h="313702">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4130126"/>
                  </a:ext>
                </a:extLst>
              </a:tr>
              <a:tr h="313702">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960818960"/>
                  </a:ext>
                </a:extLst>
              </a:tr>
              <a:tr h="322507">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364337135"/>
                  </a:ext>
                </a:extLst>
              </a:tr>
              <a:tr h="322507">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0.77</a:t>
                      </a:r>
                    </a:p>
                  </a:txBody>
                  <a:tcPr marL="8256" marR="8256" marT="8256"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670817995"/>
                  </a:ext>
                </a:extLst>
              </a:tr>
            </a:tbl>
          </a:graphicData>
        </a:graphic>
      </p:graphicFrame>
      <p:graphicFrame>
        <p:nvGraphicFramePr>
          <p:cNvPr id="5" name="Table 4">
            <a:extLst>
              <a:ext uri="{FF2B5EF4-FFF2-40B4-BE49-F238E27FC236}">
                <a16:creationId xmlns:a16="http://schemas.microsoft.com/office/drawing/2014/main" id="{EB6DB1DC-4D9B-4518-933B-BB0EAD089DD7}"/>
              </a:ext>
            </a:extLst>
          </p:cNvPr>
          <p:cNvGraphicFramePr>
            <a:graphicFrameLocks noGrp="1"/>
          </p:cNvGraphicFramePr>
          <p:nvPr>
            <p:extLst/>
          </p:nvPr>
        </p:nvGraphicFramePr>
        <p:xfrm>
          <a:off x="6811265" y="2482166"/>
          <a:ext cx="3707214" cy="2211457"/>
        </p:xfrm>
        <a:graphic>
          <a:graphicData uri="http://schemas.openxmlformats.org/drawingml/2006/table">
            <a:tbl>
              <a:tblPr/>
              <a:tblGrid>
                <a:gridCol w="617869">
                  <a:extLst>
                    <a:ext uri="{9D8B030D-6E8A-4147-A177-3AD203B41FA5}">
                      <a16:colId xmlns:a16="http://schemas.microsoft.com/office/drawing/2014/main" val="2504854290"/>
                    </a:ext>
                  </a:extLst>
                </a:gridCol>
                <a:gridCol w="617869">
                  <a:extLst>
                    <a:ext uri="{9D8B030D-6E8A-4147-A177-3AD203B41FA5}">
                      <a16:colId xmlns:a16="http://schemas.microsoft.com/office/drawing/2014/main" val="3681000340"/>
                    </a:ext>
                  </a:extLst>
                </a:gridCol>
                <a:gridCol w="617869">
                  <a:extLst>
                    <a:ext uri="{9D8B030D-6E8A-4147-A177-3AD203B41FA5}">
                      <a16:colId xmlns:a16="http://schemas.microsoft.com/office/drawing/2014/main" val="3671935425"/>
                    </a:ext>
                  </a:extLst>
                </a:gridCol>
                <a:gridCol w="617869">
                  <a:extLst>
                    <a:ext uri="{9D8B030D-6E8A-4147-A177-3AD203B41FA5}">
                      <a16:colId xmlns:a16="http://schemas.microsoft.com/office/drawing/2014/main" val="539221997"/>
                    </a:ext>
                  </a:extLst>
                </a:gridCol>
                <a:gridCol w="617869">
                  <a:extLst>
                    <a:ext uri="{9D8B030D-6E8A-4147-A177-3AD203B41FA5}">
                      <a16:colId xmlns:a16="http://schemas.microsoft.com/office/drawing/2014/main" val="4177880519"/>
                    </a:ext>
                  </a:extLst>
                </a:gridCol>
                <a:gridCol w="617869">
                  <a:extLst>
                    <a:ext uri="{9D8B030D-6E8A-4147-A177-3AD203B41FA5}">
                      <a16:colId xmlns:a16="http://schemas.microsoft.com/office/drawing/2014/main" val="3579274776"/>
                    </a:ext>
                  </a:extLst>
                </a:gridCol>
              </a:tblGrid>
              <a:tr h="366860">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1895274661"/>
                  </a:ext>
                </a:extLst>
              </a:tr>
              <a:tr h="366860">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55" marR="9655" marT="9655" marB="0" anchor="b">
                    <a:lnL>
                      <a:noFill/>
                    </a:lnL>
                    <a:lnR>
                      <a:noFill/>
                    </a:lnR>
                    <a:lnT>
                      <a:noFill/>
                    </a:lnT>
                    <a:lnB>
                      <a:noFill/>
                    </a:lnB>
                    <a:solidFill>
                      <a:srgbClr val="B6A1CE"/>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3371839626"/>
                  </a:ext>
                </a:extLst>
              </a:tr>
              <a:tr h="366860">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a:noFill/>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193931031"/>
                  </a:ext>
                </a:extLst>
              </a:tr>
              <a:tr h="366860">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a:noFill/>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728664317"/>
                  </a:ext>
                </a:extLst>
              </a:tr>
              <a:tr h="366860">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55" marR="9655" marT="9655" marB="0" anchor="b">
                    <a:lnL>
                      <a:noFill/>
                    </a:lnL>
                    <a:lnR>
                      <a:noFill/>
                    </a:lnR>
                    <a:lnT>
                      <a:noFill/>
                    </a:lnT>
                    <a:lnB>
                      <a:noFill/>
                    </a:lnB>
                    <a:solidFill>
                      <a:srgbClr val="B6A1CE"/>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19904639"/>
                  </a:ext>
                </a:extLst>
              </a:tr>
              <a:tr h="377157">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2200" b="0" i="0" u="none" strike="noStrike" dirty="0">
                          <a:solidFill>
                            <a:srgbClr val="000000"/>
                          </a:solidFill>
                          <a:effectLst/>
                          <a:latin typeface="Calibri" panose="020F0502020204030204" pitchFamily="34" charset="0"/>
                        </a:rPr>
                        <a:t>1.00</a:t>
                      </a:r>
                    </a:p>
                  </a:txBody>
                  <a:tcPr marL="9655" marR="9655" marT="965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33523714"/>
                  </a:ext>
                </a:extLst>
              </a:tr>
            </a:tbl>
          </a:graphicData>
        </a:graphic>
      </p:graphicFrame>
      <p:sp>
        <p:nvSpPr>
          <p:cNvPr id="6" name="Title 3">
            <a:extLst>
              <a:ext uri="{FF2B5EF4-FFF2-40B4-BE49-F238E27FC236}">
                <a16:creationId xmlns:a16="http://schemas.microsoft.com/office/drawing/2014/main" id="{65CA0CE8-EA43-4C64-8849-3135A0B9E149}"/>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MAX POOLING – STRIDE 1</a:t>
            </a:r>
          </a:p>
        </p:txBody>
      </p:sp>
    </p:spTree>
    <p:extLst>
      <p:ext uri="{BB962C8B-B14F-4D97-AF65-F5344CB8AC3E}">
        <p14:creationId xmlns:p14="http://schemas.microsoft.com/office/powerpoint/2010/main" val="3978124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0127650F-7E94-4C6C-89F8-F51761D95526}"/>
              </a:ext>
            </a:extLst>
          </p:cNvPr>
          <p:cNvGraphicFramePr>
            <a:graphicFrameLocks noGrp="1"/>
          </p:cNvGraphicFramePr>
          <p:nvPr/>
        </p:nvGraphicFramePr>
        <p:xfrm>
          <a:off x="1228581" y="2472510"/>
          <a:ext cx="4160674" cy="2213524"/>
        </p:xfrm>
        <a:graphic>
          <a:graphicData uri="http://schemas.openxmlformats.org/drawingml/2006/table">
            <a:tbl>
              <a:tblPr/>
              <a:tblGrid>
                <a:gridCol w="594382">
                  <a:extLst>
                    <a:ext uri="{9D8B030D-6E8A-4147-A177-3AD203B41FA5}">
                      <a16:colId xmlns:a16="http://schemas.microsoft.com/office/drawing/2014/main" val="2397869446"/>
                    </a:ext>
                  </a:extLst>
                </a:gridCol>
                <a:gridCol w="594382">
                  <a:extLst>
                    <a:ext uri="{9D8B030D-6E8A-4147-A177-3AD203B41FA5}">
                      <a16:colId xmlns:a16="http://schemas.microsoft.com/office/drawing/2014/main" val="538117336"/>
                    </a:ext>
                  </a:extLst>
                </a:gridCol>
                <a:gridCol w="594382">
                  <a:extLst>
                    <a:ext uri="{9D8B030D-6E8A-4147-A177-3AD203B41FA5}">
                      <a16:colId xmlns:a16="http://schemas.microsoft.com/office/drawing/2014/main" val="3583977702"/>
                    </a:ext>
                  </a:extLst>
                </a:gridCol>
                <a:gridCol w="594382">
                  <a:extLst>
                    <a:ext uri="{9D8B030D-6E8A-4147-A177-3AD203B41FA5}">
                      <a16:colId xmlns:a16="http://schemas.microsoft.com/office/drawing/2014/main" val="511426911"/>
                    </a:ext>
                  </a:extLst>
                </a:gridCol>
                <a:gridCol w="594382">
                  <a:extLst>
                    <a:ext uri="{9D8B030D-6E8A-4147-A177-3AD203B41FA5}">
                      <a16:colId xmlns:a16="http://schemas.microsoft.com/office/drawing/2014/main" val="2647313468"/>
                    </a:ext>
                  </a:extLst>
                </a:gridCol>
                <a:gridCol w="594382">
                  <a:extLst>
                    <a:ext uri="{9D8B030D-6E8A-4147-A177-3AD203B41FA5}">
                      <a16:colId xmlns:a16="http://schemas.microsoft.com/office/drawing/2014/main" val="2334013669"/>
                    </a:ext>
                  </a:extLst>
                </a:gridCol>
                <a:gridCol w="594382">
                  <a:extLst>
                    <a:ext uri="{9D8B030D-6E8A-4147-A177-3AD203B41FA5}">
                      <a16:colId xmlns:a16="http://schemas.microsoft.com/office/drawing/2014/main" val="1641399487"/>
                    </a:ext>
                  </a:extLst>
                </a:gridCol>
              </a:tblGrid>
              <a:tr h="313702">
                <a:tc>
                  <a:txBody>
                    <a:bodyPr/>
                    <a:lstStyle/>
                    <a:p>
                      <a:pPr algn="ctr" fontAlgn="b"/>
                      <a:r>
                        <a:rPr lang="en-GB" sz="1900" b="0" i="0" u="none" strike="noStrike">
                          <a:solidFill>
                            <a:srgbClr val="000000"/>
                          </a:solidFill>
                          <a:effectLst/>
                          <a:latin typeface="Calibri" panose="020F0502020204030204" pitchFamily="34" charset="0"/>
                        </a:rPr>
                        <a:t>0.77</a:t>
                      </a:r>
                    </a:p>
                  </a:txBody>
                  <a:tcPr marL="8256" marR="8256" marT="8256"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2646983055"/>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4000084781"/>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620011826"/>
                  </a:ext>
                </a:extLst>
              </a:tr>
              <a:tr h="313702">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4130126"/>
                  </a:ext>
                </a:extLst>
              </a:tr>
              <a:tr h="313702">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960818960"/>
                  </a:ext>
                </a:extLst>
              </a:tr>
              <a:tr h="322507">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364337135"/>
                  </a:ext>
                </a:extLst>
              </a:tr>
              <a:tr h="322507">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0.77</a:t>
                      </a:r>
                    </a:p>
                  </a:txBody>
                  <a:tcPr marL="8256" marR="8256" marT="8256"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670817995"/>
                  </a:ext>
                </a:extLst>
              </a:tr>
            </a:tbl>
          </a:graphicData>
        </a:graphic>
      </p:graphicFrame>
      <p:graphicFrame>
        <p:nvGraphicFramePr>
          <p:cNvPr id="6" name="Table 5">
            <a:extLst>
              <a:ext uri="{FF2B5EF4-FFF2-40B4-BE49-F238E27FC236}">
                <a16:creationId xmlns:a16="http://schemas.microsoft.com/office/drawing/2014/main" id="{CE6CBBEF-C44C-40DE-9FF9-5B95A10250CE}"/>
              </a:ext>
            </a:extLst>
          </p:cNvPr>
          <p:cNvGraphicFramePr>
            <a:graphicFrameLocks noGrp="1"/>
          </p:cNvGraphicFramePr>
          <p:nvPr>
            <p:extLst/>
          </p:nvPr>
        </p:nvGraphicFramePr>
        <p:xfrm>
          <a:off x="7437102" y="2759462"/>
          <a:ext cx="2469744" cy="1595248"/>
        </p:xfrm>
        <a:graphic>
          <a:graphicData uri="http://schemas.openxmlformats.org/drawingml/2006/table">
            <a:tbl>
              <a:tblPr/>
              <a:tblGrid>
                <a:gridCol w="617436">
                  <a:extLst>
                    <a:ext uri="{9D8B030D-6E8A-4147-A177-3AD203B41FA5}">
                      <a16:colId xmlns:a16="http://schemas.microsoft.com/office/drawing/2014/main" val="2360447098"/>
                    </a:ext>
                  </a:extLst>
                </a:gridCol>
                <a:gridCol w="617436">
                  <a:extLst>
                    <a:ext uri="{9D8B030D-6E8A-4147-A177-3AD203B41FA5}">
                      <a16:colId xmlns:a16="http://schemas.microsoft.com/office/drawing/2014/main" val="2944048291"/>
                    </a:ext>
                  </a:extLst>
                </a:gridCol>
                <a:gridCol w="617436">
                  <a:extLst>
                    <a:ext uri="{9D8B030D-6E8A-4147-A177-3AD203B41FA5}">
                      <a16:colId xmlns:a16="http://schemas.microsoft.com/office/drawing/2014/main" val="833848125"/>
                    </a:ext>
                  </a:extLst>
                </a:gridCol>
                <a:gridCol w="617436">
                  <a:extLst>
                    <a:ext uri="{9D8B030D-6E8A-4147-A177-3AD203B41FA5}">
                      <a16:colId xmlns:a16="http://schemas.microsoft.com/office/drawing/2014/main" val="44171438"/>
                    </a:ext>
                  </a:extLst>
                </a:gridCol>
              </a:tblGrid>
              <a:tr h="398812">
                <a:tc>
                  <a:txBody>
                    <a:bodyPr/>
                    <a:lstStyle/>
                    <a:p>
                      <a:pPr algn="ctr" fontAlgn="b"/>
                      <a:r>
                        <a:rPr lang="en-GB" sz="1800" b="0" i="0" u="none" strike="noStrike">
                          <a:solidFill>
                            <a:srgbClr val="000000"/>
                          </a:solidFill>
                          <a:effectLst/>
                          <a:latin typeface="Calibri" panose="020F0502020204030204" pitchFamily="34" charset="0"/>
                        </a:rPr>
                        <a:t>1.00</a:t>
                      </a:r>
                    </a:p>
                  </a:txBody>
                  <a:tcPr marL="8576" marR="8576" marT="8576" marB="82326"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0.55</a:t>
                      </a:r>
                    </a:p>
                  </a:txBody>
                  <a:tcPr marL="8576" marR="8576" marT="8576" marB="82326"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3612463604"/>
                  </a:ext>
                </a:extLst>
              </a:tr>
              <a:tr h="398812">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1.00</a:t>
                      </a:r>
                    </a:p>
                  </a:txBody>
                  <a:tcPr marL="8576" marR="8576" marT="8576" marB="82326" anchor="b">
                    <a:lnL>
                      <a:noFill/>
                    </a:lnL>
                    <a:lnR>
                      <a:noFill/>
                    </a:lnR>
                    <a:lnT>
                      <a:noFill/>
                    </a:lnT>
                    <a:lnB>
                      <a:noFill/>
                    </a:lnB>
                    <a:solidFill>
                      <a:srgbClr val="FFFFFF"/>
                    </a:solidFill>
                  </a:tcPr>
                </a:tc>
                <a:tc>
                  <a:txBody>
                    <a:bodyPr/>
                    <a:lstStyle/>
                    <a:p>
                      <a:pPr algn="ctr" fontAlgn="b"/>
                      <a:r>
                        <a:rPr lang="en-GB" sz="1800" b="0" i="0" u="none" strike="noStrike" dirty="0">
                          <a:solidFill>
                            <a:srgbClr val="000000"/>
                          </a:solidFill>
                          <a:effectLst/>
                          <a:latin typeface="Calibri" panose="020F0502020204030204" pitchFamily="34" charset="0"/>
                        </a:rPr>
                        <a:t>0.33</a:t>
                      </a:r>
                    </a:p>
                  </a:txBody>
                  <a:tcPr marL="8576" marR="8576" marT="8576" marB="82326" anchor="b">
                    <a:lnL>
                      <a:noFill/>
                    </a:lnL>
                    <a:lnR>
                      <a:noFill/>
                    </a:lnR>
                    <a:lnT>
                      <a:noFill/>
                    </a:lnT>
                    <a:lnB>
                      <a:noFill/>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0.55</a:t>
                      </a:r>
                    </a:p>
                  </a:txBody>
                  <a:tcPr marL="8576" marR="8576" marT="8576" marB="82326"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628267449"/>
                  </a:ext>
                </a:extLst>
              </a:tr>
              <a:tr h="398812">
                <a:tc>
                  <a:txBody>
                    <a:bodyPr/>
                    <a:lstStyle/>
                    <a:p>
                      <a:pPr algn="ctr" fontAlgn="b"/>
                      <a:r>
                        <a:rPr lang="en-GB" sz="1800" b="0" i="0" u="none" strike="noStrike">
                          <a:solidFill>
                            <a:srgbClr val="000000"/>
                          </a:solidFill>
                          <a:effectLst/>
                          <a:latin typeface="Calibri" panose="020F0502020204030204" pitchFamily="34" charset="0"/>
                        </a:rPr>
                        <a:t>0.55</a:t>
                      </a:r>
                    </a:p>
                  </a:txBody>
                  <a:tcPr marL="8576" marR="8576" marT="8576" marB="82326"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a:noFill/>
                    </a:lnL>
                    <a:lnR>
                      <a:noFill/>
                    </a:lnR>
                    <a:lnT>
                      <a:noFill/>
                    </a:lnT>
                    <a:lnB>
                      <a:noFill/>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1.00</a:t>
                      </a:r>
                    </a:p>
                  </a:txBody>
                  <a:tcPr marL="8576" marR="8576" marT="8576" marB="82326" anchor="b">
                    <a:lnL>
                      <a:noFill/>
                    </a:lnL>
                    <a:lnR>
                      <a:noFill/>
                    </a:lnR>
                    <a:lnT>
                      <a:noFill/>
                    </a:lnT>
                    <a:lnB>
                      <a:noFill/>
                    </a:lnB>
                    <a:solidFill>
                      <a:srgbClr val="FFFFFF"/>
                    </a:solidFill>
                  </a:tcPr>
                </a:tc>
                <a:tc>
                  <a:txBody>
                    <a:bodyPr/>
                    <a:lstStyle/>
                    <a:p>
                      <a:pPr algn="ctr" fontAlgn="b"/>
                      <a:r>
                        <a:rPr lang="en-GB" sz="1800" b="0" i="0" u="none" strike="noStrike">
                          <a:solidFill>
                            <a:srgbClr val="000000"/>
                          </a:solidFill>
                          <a:effectLst/>
                          <a:latin typeface="Calibri" panose="020F0502020204030204" pitchFamily="34" charset="0"/>
                        </a:rPr>
                        <a:t>0.11</a:t>
                      </a:r>
                    </a:p>
                  </a:txBody>
                  <a:tcPr marL="8576" marR="8576" marT="8576" marB="82326"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780655532"/>
                  </a:ext>
                </a:extLst>
              </a:tr>
              <a:tr h="398812">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0.55</a:t>
                      </a:r>
                    </a:p>
                  </a:txBody>
                  <a:tcPr marL="8576" marR="8576" marT="8576" marB="82326"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800" b="0" i="0" u="none" strike="noStrike">
                          <a:solidFill>
                            <a:srgbClr val="000000"/>
                          </a:solidFill>
                          <a:effectLst/>
                          <a:latin typeface="Calibri" panose="020F0502020204030204" pitchFamily="34" charset="0"/>
                        </a:rPr>
                        <a:t>0.11</a:t>
                      </a:r>
                    </a:p>
                  </a:txBody>
                  <a:tcPr marL="8576" marR="8576" marT="8576" marB="82326"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800" b="0" i="0" u="none" strike="noStrike" dirty="0">
                          <a:solidFill>
                            <a:srgbClr val="000000"/>
                          </a:solidFill>
                          <a:effectLst/>
                          <a:latin typeface="Calibri" panose="020F0502020204030204" pitchFamily="34" charset="0"/>
                        </a:rPr>
                        <a:t>0.77</a:t>
                      </a:r>
                    </a:p>
                  </a:txBody>
                  <a:tcPr marL="8576" marR="8576" marT="8576" marB="82326"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43596304"/>
                  </a:ext>
                </a:extLst>
              </a:tr>
            </a:tbl>
          </a:graphicData>
        </a:graphic>
      </p:graphicFrame>
      <p:sp>
        <p:nvSpPr>
          <p:cNvPr id="5" name="Title 3">
            <a:extLst>
              <a:ext uri="{FF2B5EF4-FFF2-40B4-BE49-F238E27FC236}">
                <a16:creationId xmlns:a16="http://schemas.microsoft.com/office/drawing/2014/main" id="{36897D7C-D686-415C-BEED-E6BD0C60A63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AVERAGE POOLING – STRIDE 2</a:t>
            </a:r>
          </a:p>
        </p:txBody>
      </p:sp>
    </p:spTree>
    <p:extLst>
      <p:ext uri="{BB962C8B-B14F-4D97-AF65-F5344CB8AC3E}">
        <p14:creationId xmlns:p14="http://schemas.microsoft.com/office/powerpoint/2010/main" val="2356442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519915-1646-44AD-AD85-CCB9642666A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WHY </a:t>
            </a:r>
            <a:r>
              <a:rPr lang="es-ES" sz="4800" dirty="0">
                <a:solidFill>
                  <a:srgbClr val="43536D"/>
                </a:solidFill>
              </a:rPr>
              <a:t>POOLING?</a:t>
            </a:r>
          </a:p>
        </p:txBody>
      </p:sp>
    </p:spTree>
    <p:extLst>
      <p:ext uri="{BB962C8B-B14F-4D97-AF65-F5344CB8AC3E}">
        <p14:creationId xmlns:p14="http://schemas.microsoft.com/office/powerpoint/2010/main" val="58412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3D0311-DF62-420A-A395-69D9E6E86FC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755334" y="1592212"/>
            <a:ext cx="2681333" cy="4052240"/>
          </a:xfrm>
          <a:prstGeom prst="rect">
            <a:avLst/>
          </a:prstGeom>
        </p:spPr>
      </p:pic>
      <p:sp>
        <p:nvSpPr>
          <p:cNvPr id="4" name="Title 3">
            <a:extLst>
              <a:ext uri="{FF2B5EF4-FFF2-40B4-BE49-F238E27FC236}">
                <a16:creationId xmlns:a16="http://schemas.microsoft.com/office/drawing/2014/main" id="{7398CC4C-9D23-4F7F-81C9-56FD4DC1A3E5}"/>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2938312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ABA3E6-EB4E-4554-A416-14427B909598}"/>
              </a:ext>
            </a:extLst>
          </p:cNvPr>
          <p:cNvPicPr>
            <a:picLocks noChangeAspect="1"/>
          </p:cNvPicPr>
          <p:nvPr/>
        </p:nvPicPr>
        <p:blipFill rotWithShape="1">
          <a:blip r:embed="rId2"/>
          <a:srcRect r="754"/>
          <a:stretch/>
        </p:blipFill>
        <p:spPr>
          <a:xfrm>
            <a:off x="660818" y="2365823"/>
            <a:ext cx="3550359" cy="2358865"/>
          </a:xfrm>
          <a:prstGeom prst="rect">
            <a:avLst/>
          </a:prstGeom>
        </p:spPr>
      </p:pic>
      <p:sp>
        <p:nvSpPr>
          <p:cNvPr id="9" name="Content Placeholder 8">
            <a:extLst>
              <a:ext uri="{FF2B5EF4-FFF2-40B4-BE49-F238E27FC236}">
                <a16:creationId xmlns:a16="http://schemas.microsoft.com/office/drawing/2014/main" id="{F6B70D1E-21D3-43EA-98F8-058A1B7A6C89}"/>
              </a:ext>
            </a:extLst>
          </p:cNvPr>
          <p:cNvSpPr txBox="1">
            <a:spLocks/>
          </p:cNvSpPr>
          <p:nvPr/>
        </p:nvSpPr>
        <p:spPr>
          <a:xfrm>
            <a:off x="4871902" y="1755084"/>
            <a:ext cx="7054537" cy="4522769"/>
          </a:xfrm>
          <a:prstGeom prst="rect">
            <a:avLst/>
          </a:prstGeom>
        </p:spPr>
        <p:txBody>
          <a:bodyPr>
            <a:no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defTabSz="1644630">
              <a:lnSpc>
                <a:spcPct val="90000"/>
              </a:lnSpc>
              <a:spcBef>
                <a:spcPct val="0"/>
              </a:spcBef>
              <a:spcAft>
                <a:spcPct val="15000"/>
              </a:spcAft>
            </a:pPr>
            <a:r>
              <a:rPr lang="es-ES" sz="3600" dirty="0">
                <a:solidFill>
                  <a:schemeClr val="tx1">
                    <a:lumMod val="65000"/>
                    <a:lumOff val="35000"/>
                  </a:schemeClr>
                </a:solidFill>
                <a:latin typeface="Tw Cen MT" panose="020B0602020104020603"/>
              </a:rPr>
              <a:t>LOGISTIC FUNCTION (</a:t>
            </a:r>
            <a:r>
              <a:rPr lang="es-ES" sz="3600" i="1" dirty="0">
                <a:solidFill>
                  <a:schemeClr val="tx1">
                    <a:lumMod val="65000"/>
                    <a:lumOff val="35000"/>
                  </a:schemeClr>
                </a:solidFill>
                <a:latin typeface="Tw Cen MT" panose="020B0602020104020603"/>
              </a:rPr>
              <a:t>“</a:t>
            </a:r>
            <a:r>
              <a:rPr lang="es-ES" sz="3600" i="1" dirty="0" err="1">
                <a:solidFill>
                  <a:schemeClr val="tx1">
                    <a:lumMod val="65000"/>
                    <a:lumOff val="35000"/>
                  </a:schemeClr>
                </a:solidFill>
                <a:latin typeface="Tw Cen MT" panose="020B0602020104020603"/>
              </a:rPr>
              <a:t>sigmoid</a:t>
            </a:r>
            <a:r>
              <a:rPr lang="es-ES" sz="3600" i="1" dirty="0">
                <a:solidFill>
                  <a:schemeClr val="tx1">
                    <a:lumMod val="65000"/>
                    <a:lumOff val="35000"/>
                  </a:schemeClr>
                </a:solidFill>
                <a:latin typeface="Tw Cen MT" panose="020B0602020104020603"/>
              </a:rPr>
              <a:t>”</a:t>
            </a:r>
            <a:r>
              <a:rPr lang="es-ES" sz="3600" dirty="0">
                <a:solidFill>
                  <a:schemeClr val="tx1">
                    <a:lumMod val="65000"/>
                    <a:lumOff val="35000"/>
                  </a:schemeClr>
                </a:solidFill>
                <a:latin typeface="Tw Cen MT" panose="020B0602020104020603"/>
              </a:rPr>
              <a:t>):</a:t>
            </a: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Simple</a:t>
            </a:r>
          </a:p>
          <a:p>
            <a:pPr marL="930870" lvl="2" indent="-285746" defTabSz="1644630">
              <a:lnSpc>
                <a:spcPct val="90000"/>
              </a:lnSpc>
              <a:spcBef>
                <a:spcPct val="0"/>
              </a:spcBef>
              <a:spcAft>
                <a:spcPct val="15000"/>
              </a:spcAft>
              <a:buFont typeface="Arial" pitchFamily="34" charset="0"/>
              <a:buChar char="•"/>
            </a:pPr>
            <a:r>
              <a:rPr lang="es-ES" sz="3319" dirty="0" err="1">
                <a:solidFill>
                  <a:schemeClr val="tx1">
                    <a:lumMod val="65000"/>
                    <a:lumOff val="35000"/>
                  </a:schemeClr>
                </a:solidFill>
                <a:latin typeface="Tw Cen MT" panose="020B0602020104020603"/>
              </a:rPr>
              <a:t>Drawbacks</a:t>
            </a:r>
            <a:r>
              <a:rPr lang="es-ES" sz="3319" dirty="0">
                <a:solidFill>
                  <a:schemeClr val="tx1">
                    <a:lumMod val="65000"/>
                    <a:lumOff val="35000"/>
                  </a:schemeClr>
                </a:solidFill>
                <a:latin typeface="Tw Cen MT" panose="020B0602020104020603"/>
              </a:rPr>
              <a:t>: </a:t>
            </a:r>
          </a:p>
          <a:p>
            <a:pPr marL="1540447" lvl="3" indent="-285746" defTabSz="1644630">
              <a:lnSpc>
                <a:spcPct val="90000"/>
              </a:lnSpc>
              <a:spcBef>
                <a:spcPct val="0"/>
              </a:spcBef>
              <a:spcAft>
                <a:spcPct val="15000"/>
              </a:spcAft>
              <a:buFont typeface="Arial" pitchFamily="34" charset="0"/>
              <a:buChar char="•"/>
            </a:pPr>
            <a:r>
              <a:rPr lang="es-ES" sz="3318" dirty="0" err="1">
                <a:solidFill>
                  <a:schemeClr val="tx1">
                    <a:lumMod val="65000"/>
                    <a:lumOff val="35000"/>
                  </a:schemeClr>
                </a:solidFill>
                <a:latin typeface="Tw Cen MT" panose="020B0602020104020603"/>
              </a:rPr>
              <a:t>Saturates</a:t>
            </a:r>
            <a:endParaRPr lang="es-ES" sz="3318" dirty="0">
              <a:solidFill>
                <a:schemeClr val="tx1">
                  <a:lumMod val="65000"/>
                  <a:lumOff val="35000"/>
                </a:schemeClr>
              </a:solidFill>
              <a:latin typeface="Tw Cen MT" panose="020B0602020104020603"/>
            </a:endParaRPr>
          </a:p>
          <a:p>
            <a:pPr marL="1540447" lvl="3" indent="-285746" defTabSz="1644630">
              <a:lnSpc>
                <a:spcPct val="90000"/>
              </a:lnSpc>
              <a:spcBef>
                <a:spcPct val="0"/>
              </a:spcBef>
              <a:spcAft>
                <a:spcPct val="15000"/>
              </a:spcAft>
              <a:buFont typeface="Arial" pitchFamily="34" charset="0"/>
              <a:buChar char="•"/>
            </a:pPr>
            <a:r>
              <a:rPr lang="es-ES" sz="3318" dirty="0">
                <a:solidFill>
                  <a:schemeClr val="tx1">
                    <a:lumMod val="65000"/>
                    <a:lumOff val="35000"/>
                  </a:schemeClr>
                </a:solidFill>
                <a:latin typeface="Tw Cen MT" panose="020B0602020104020603"/>
              </a:rPr>
              <a:t>Non-</a:t>
            </a:r>
            <a:r>
              <a:rPr lang="es-ES" sz="3318" dirty="0" err="1">
                <a:solidFill>
                  <a:schemeClr val="tx1">
                    <a:lumMod val="65000"/>
                    <a:lumOff val="35000"/>
                  </a:schemeClr>
                </a:solidFill>
                <a:latin typeface="Tw Cen MT" panose="020B0602020104020603"/>
              </a:rPr>
              <a:t>centered</a:t>
            </a:r>
            <a:r>
              <a:rPr lang="es-ES" sz="3318" dirty="0">
                <a:solidFill>
                  <a:schemeClr val="tx1">
                    <a:lumMod val="65000"/>
                    <a:lumOff val="35000"/>
                  </a:schemeClr>
                </a:solidFill>
                <a:latin typeface="Tw Cen MT" panose="020B0602020104020603"/>
              </a:rPr>
              <a:t> in </a:t>
            </a:r>
            <a:r>
              <a:rPr lang="es-ES" sz="3318" dirty="0" err="1">
                <a:solidFill>
                  <a:schemeClr val="tx1">
                    <a:lumMod val="65000"/>
                    <a:lumOff val="35000"/>
                  </a:schemeClr>
                </a:solidFill>
                <a:latin typeface="Tw Cen MT" panose="020B0602020104020603"/>
              </a:rPr>
              <a:t>zero</a:t>
            </a:r>
            <a:endParaRPr lang="es-ES" sz="3318"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We </a:t>
            </a:r>
            <a:r>
              <a:rPr lang="es-ES" sz="3319" dirty="0" err="1">
                <a:solidFill>
                  <a:schemeClr val="tx1">
                    <a:lumMod val="65000"/>
                    <a:lumOff val="35000"/>
                  </a:schemeClr>
                </a:solidFill>
                <a:latin typeface="Tw Cen MT" panose="020B0602020104020603"/>
              </a:rPr>
              <a:t>don’t</a:t>
            </a:r>
            <a:r>
              <a:rPr lang="es-ES" sz="3319" dirty="0">
                <a:solidFill>
                  <a:schemeClr val="tx1">
                    <a:lumMod val="65000"/>
                    <a:lumOff val="35000"/>
                  </a:schemeClr>
                </a:solidFill>
                <a:latin typeface="Tw Cen MT" panose="020B0602020104020603"/>
              </a:rPr>
              <a:t> use it </a:t>
            </a:r>
            <a:r>
              <a:rPr lang="es-ES" sz="3319" dirty="0" err="1">
                <a:solidFill>
                  <a:schemeClr val="tx1">
                    <a:lumMod val="65000"/>
                    <a:lumOff val="35000"/>
                  </a:schemeClr>
                </a:solidFill>
                <a:latin typeface="Tw Cen MT" panose="020B0602020104020603"/>
              </a:rPr>
              <a:t>anymore</a:t>
            </a:r>
            <a:r>
              <a:rPr lang="es-ES" sz="3319" dirty="0">
                <a:solidFill>
                  <a:schemeClr val="tx1">
                    <a:lumMod val="65000"/>
                    <a:lumOff val="35000"/>
                  </a:schemeClr>
                </a:solidFill>
                <a:latin typeface="Tw Cen MT" panose="020B0602020104020603"/>
              </a:rPr>
              <a:t>, but we </a:t>
            </a:r>
            <a:r>
              <a:rPr lang="es-ES" sz="3319" dirty="0" err="1">
                <a:solidFill>
                  <a:schemeClr val="tx1">
                    <a:lumMod val="65000"/>
                    <a:lumOff val="35000"/>
                  </a:schemeClr>
                </a:solidFill>
                <a:latin typeface="Tw Cen MT" panose="020B0602020104020603"/>
              </a:rPr>
              <a:t>thank</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her</a:t>
            </a:r>
            <a:r>
              <a:rPr lang="es-ES" sz="3319" dirty="0">
                <a:solidFill>
                  <a:schemeClr val="tx1">
                    <a:lumMod val="65000"/>
                    <a:lumOff val="35000"/>
                  </a:schemeClr>
                </a:solidFill>
                <a:latin typeface="Tw Cen MT" panose="020B0602020104020603"/>
              </a:rPr>
              <a:t> for the </a:t>
            </a:r>
            <a:r>
              <a:rPr lang="es-ES" sz="3319" dirty="0" err="1">
                <a:solidFill>
                  <a:schemeClr val="tx1">
                    <a:lumMod val="65000"/>
                    <a:lumOff val="35000"/>
                  </a:schemeClr>
                </a:solidFill>
                <a:latin typeface="Tw Cen MT" panose="020B0602020104020603"/>
              </a:rPr>
              <a:t>services</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provided</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to</a:t>
            </a:r>
            <a:r>
              <a:rPr lang="es-ES" sz="3319" dirty="0">
                <a:solidFill>
                  <a:schemeClr val="tx1">
                    <a:lumMod val="65000"/>
                    <a:lumOff val="35000"/>
                  </a:schemeClr>
                </a:solidFill>
                <a:latin typeface="Tw Cen MT" panose="020B0602020104020603"/>
              </a:rPr>
              <a:t> the cause :)</a:t>
            </a:r>
          </a:p>
        </p:txBody>
      </p:sp>
      <p:sp>
        <p:nvSpPr>
          <p:cNvPr id="6" name="Title 3">
            <a:extLst>
              <a:ext uri="{FF2B5EF4-FFF2-40B4-BE49-F238E27FC236}">
                <a16:creationId xmlns:a16="http://schemas.microsoft.com/office/drawing/2014/main" id="{4279DCE6-5736-47CD-8951-EDFD8A859485}"/>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2860888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EF4F8AE4-2552-4EF1-8CCA-CE51BEECEFCC}"/>
              </a:ext>
            </a:extLst>
          </p:cNvPr>
          <p:cNvSpPr txBox="1">
            <a:spLocks/>
          </p:cNvSpPr>
          <p:nvPr/>
        </p:nvSpPr>
        <p:spPr>
          <a:xfrm>
            <a:off x="4871902" y="1755084"/>
            <a:ext cx="7054537" cy="4522769"/>
          </a:xfrm>
          <a:prstGeom prst="rect">
            <a:avLst/>
          </a:prstGeom>
        </p:spPr>
        <p:txBody>
          <a:bodyPr>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defTabSz="1644630">
              <a:lnSpc>
                <a:spcPct val="90000"/>
              </a:lnSpc>
              <a:spcBef>
                <a:spcPct val="0"/>
              </a:spcBef>
              <a:spcAft>
                <a:spcPct val="15000"/>
              </a:spcAft>
            </a:pPr>
            <a:r>
              <a:rPr lang="es-ES" sz="3600" dirty="0">
                <a:solidFill>
                  <a:schemeClr val="tx1">
                    <a:lumMod val="65000"/>
                    <a:lumOff val="35000"/>
                  </a:schemeClr>
                </a:solidFill>
                <a:latin typeface="Tw Cen MT" panose="020B0602020104020603"/>
              </a:rPr>
              <a:t>HYPERBOLIC TANGENT (</a:t>
            </a:r>
            <a:r>
              <a:rPr lang="es-ES" sz="3600" i="1" dirty="0" err="1">
                <a:solidFill>
                  <a:schemeClr val="tx1">
                    <a:lumMod val="65000"/>
                    <a:lumOff val="35000"/>
                  </a:schemeClr>
                </a:solidFill>
                <a:latin typeface="Tw Cen MT" panose="020B0602020104020603"/>
              </a:rPr>
              <a:t>tanh</a:t>
            </a:r>
            <a:r>
              <a:rPr lang="es-ES" sz="3600" dirty="0">
                <a:solidFill>
                  <a:schemeClr val="tx1">
                    <a:lumMod val="65000"/>
                    <a:lumOff val="35000"/>
                  </a:schemeClr>
                </a:solidFill>
                <a:latin typeface="Tw Cen MT" panose="020B0602020104020603"/>
              </a:rPr>
              <a:t>):</a:t>
            </a:r>
          </a:p>
          <a:p>
            <a:pPr marL="930870" lvl="2" indent="-285746" defTabSz="1644630">
              <a:lnSpc>
                <a:spcPct val="90000"/>
              </a:lnSpc>
              <a:spcBef>
                <a:spcPct val="0"/>
              </a:spcBef>
              <a:spcAft>
                <a:spcPct val="15000"/>
              </a:spcAft>
              <a:buFont typeface="Arial" pitchFamily="34" charset="0"/>
              <a:buChar char="•"/>
            </a:pPr>
            <a:r>
              <a:rPr lang="es-ES" sz="3319" dirty="0" err="1">
                <a:solidFill>
                  <a:schemeClr val="tx1">
                    <a:lumMod val="65000"/>
                    <a:lumOff val="35000"/>
                  </a:schemeClr>
                </a:solidFill>
                <a:latin typeface="Tw Cen MT" panose="020B0602020104020603"/>
              </a:rPr>
              <a:t>Solves</a:t>
            </a:r>
            <a:r>
              <a:rPr lang="es-ES" sz="3319" dirty="0">
                <a:solidFill>
                  <a:schemeClr val="tx1">
                    <a:lumMod val="65000"/>
                    <a:lumOff val="35000"/>
                  </a:schemeClr>
                </a:solidFill>
                <a:latin typeface="Tw Cen MT" panose="020B0602020104020603"/>
              </a:rPr>
              <a:t> the </a:t>
            </a:r>
            <a:r>
              <a:rPr lang="es-ES" sz="3319" dirty="0" err="1">
                <a:solidFill>
                  <a:schemeClr val="tx1">
                    <a:lumMod val="65000"/>
                    <a:lumOff val="35000"/>
                  </a:schemeClr>
                </a:solidFill>
                <a:latin typeface="Tw Cen MT" panose="020B0602020104020603"/>
              </a:rPr>
              <a:t>issue</a:t>
            </a:r>
            <a:r>
              <a:rPr lang="es-ES" sz="3319" dirty="0">
                <a:solidFill>
                  <a:schemeClr val="tx1">
                    <a:lumMod val="65000"/>
                    <a:lumOff val="35000"/>
                  </a:schemeClr>
                </a:solidFill>
                <a:latin typeface="Tw Cen MT" panose="020B0602020104020603"/>
              </a:rPr>
              <a:t> with not </a:t>
            </a:r>
            <a:r>
              <a:rPr lang="es-ES" sz="3319" dirty="0" err="1">
                <a:solidFill>
                  <a:schemeClr val="tx1">
                    <a:lumMod val="65000"/>
                    <a:lumOff val="35000"/>
                  </a:schemeClr>
                </a:solidFill>
                <a:latin typeface="Tw Cen MT" panose="020B0602020104020603"/>
              </a:rPr>
              <a:t>being</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centered</a:t>
            </a:r>
            <a:r>
              <a:rPr lang="es-ES" sz="3319" dirty="0">
                <a:solidFill>
                  <a:schemeClr val="tx1">
                    <a:lumMod val="65000"/>
                    <a:lumOff val="35000"/>
                  </a:schemeClr>
                </a:solidFill>
                <a:latin typeface="Tw Cen MT" panose="020B0602020104020603"/>
              </a:rPr>
              <a:t> in </a:t>
            </a:r>
            <a:r>
              <a:rPr lang="es-ES" sz="3319" dirty="0" err="1">
                <a:solidFill>
                  <a:schemeClr val="tx1">
                    <a:lumMod val="65000"/>
                    <a:lumOff val="35000"/>
                  </a:schemeClr>
                </a:solidFill>
                <a:latin typeface="Tw Cen MT" panose="020B0602020104020603"/>
              </a:rPr>
              <a:t>zero</a:t>
            </a:r>
            <a:endParaRPr lang="es-ES" sz="3319"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Still ‘</a:t>
            </a:r>
            <a:r>
              <a:rPr lang="es-ES" sz="3319" dirty="0" err="1">
                <a:solidFill>
                  <a:schemeClr val="tx1">
                    <a:lumMod val="65000"/>
                    <a:lumOff val="35000"/>
                  </a:schemeClr>
                </a:solidFill>
                <a:latin typeface="Tw Cen MT" panose="020B0602020104020603"/>
              </a:rPr>
              <a:t>killing</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gradients</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due</a:t>
            </a:r>
            <a:r>
              <a:rPr lang="es-ES" sz="3319" dirty="0">
                <a:solidFill>
                  <a:schemeClr val="tx1">
                    <a:lumMod val="65000"/>
                    <a:lumOff val="35000"/>
                  </a:schemeClr>
                </a:solidFill>
                <a:latin typeface="Tw Cen MT" panose="020B0602020104020603"/>
              </a:rPr>
              <a:t> to </a:t>
            </a:r>
            <a:r>
              <a:rPr lang="es-ES" sz="3319" dirty="0" err="1">
                <a:solidFill>
                  <a:schemeClr val="tx1">
                    <a:lumMod val="65000"/>
                    <a:lumOff val="35000"/>
                  </a:schemeClr>
                </a:solidFill>
                <a:latin typeface="Tw Cen MT" panose="020B0602020104020603"/>
              </a:rPr>
              <a:t>saturating</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behaviouir</a:t>
            </a:r>
            <a:endParaRPr lang="es-ES" sz="3319"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It is always better </a:t>
            </a:r>
            <a:r>
              <a:rPr lang="es-ES" sz="3319" dirty="0" err="1">
                <a:solidFill>
                  <a:schemeClr val="tx1">
                    <a:lumMod val="65000"/>
                    <a:lumOff val="35000"/>
                  </a:schemeClr>
                </a:solidFill>
                <a:latin typeface="Tw Cen MT" panose="020B0602020104020603"/>
              </a:rPr>
              <a:t>than</a:t>
            </a:r>
            <a:r>
              <a:rPr lang="es-ES" sz="3319" dirty="0">
                <a:solidFill>
                  <a:schemeClr val="tx1">
                    <a:lumMod val="65000"/>
                    <a:lumOff val="35000"/>
                  </a:schemeClr>
                </a:solidFill>
                <a:latin typeface="Tw Cen MT" panose="020B0602020104020603"/>
              </a:rPr>
              <a:t> the </a:t>
            </a:r>
            <a:r>
              <a:rPr lang="es-ES" sz="3319" dirty="0" err="1">
                <a:solidFill>
                  <a:schemeClr val="tx1">
                    <a:lumMod val="65000"/>
                    <a:lumOff val="35000"/>
                  </a:schemeClr>
                </a:solidFill>
                <a:latin typeface="Tw Cen MT" panose="020B0602020104020603"/>
              </a:rPr>
              <a:t>logistic</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function</a:t>
            </a:r>
            <a:endParaRPr lang="es-ES" sz="3319" dirty="0">
              <a:solidFill>
                <a:schemeClr val="tx1">
                  <a:lumMod val="65000"/>
                  <a:lumOff val="35000"/>
                </a:schemeClr>
              </a:solidFill>
              <a:latin typeface="Tw Cen MT" panose="020B0602020104020603"/>
            </a:endParaRPr>
          </a:p>
        </p:txBody>
      </p:sp>
      <p:pic>
        <p:nvPicPr>
          <p:cNvPr id="5" name="Picture 4">
            <a:extLst>
              <a:ext uri="{FF2B5EF4-FFF2-40B4-BE49-F238E27FC236}">
                <a16:creationId xmlns:a16="http://schemas.microsoft.com/office/drawing/2014/main" id="{D8014DD4-8154-42E5-AC25-A159D790C490}"/>
              </a:ext>
            </a:extLst>
          </p:cNvPr>
          <p:cNvPicPr>
            <a:picLocks noChangeAspect="1"/>
          </p:cNvPicPr>
          <p:nvPr/>
        </p:nvPicPr>
        <p:blipFill>
          <a:blip r:embed="rId2"/>
          <a:stretch>
            <a:fillRect/>
          </a:stretch>
        </p:blipFill>
        <p:spPr>
          <a:xfrm>
            <a:off x="660818" y="2365823"/>
            <a:ext cx="3347136" cy="2358865"/>
          </a:xfrm>
          <a:prstGeom prst="rect">
            <a:avLst/>
          </a:prstGeom>
        </p:spPr>
      </p:pic>
      <p:sp>
        <p:nvSpPr>
          <p:cNvPr id="6" name="Title 3">
            <a:extLst>
              <a:ext uri="{FF2B5EF4-FFF2-40B4-BE49-F238E27FC236}">
                <a16:creationId xmlns:a16="http://schemas.microsoft.com/office/drawing/2014/main" id="{C44AF53D-9762-45C0-9DD9-49E17DDE47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3553881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827B67-AD99-4DA9-8694-AFBDD4924782}"/>
              </a:ext>
            </a:extLst>
          </p:cNvPr>
          <p:cNvSpPr txBox="1">
            <a:spLocks/>
          </p:cNvSpPr>
          <p:nvPr/>
        </p:nvSpPr>
        <p:spPr>
          <a:xfrm>
            <a:off x="250575" y="454921"/>
            <a:ext cx="11941029" cy="1142926"/>
          </a:xfrm>
          <a:prstGeom prst="rect">
            <a:avLst/>
          </a:prstGeom>
        </p:spPr>
        <p:txBody>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n-GB" sz="4400" dirty="0">
                <a:solidFill>
                  <a:srgbClr val="00D0FF"/>
                </a:solidFill>
              </a:rPr>
              <a:t>MULTILAYER</a:t>
            </a:r>
            <a:r>
              <a:rPr lang="en-GB" sz="4400" dirty="0">
                <a:solidFill>
                  <a:srgbClr val="43536D"/>
                </a:solidFill>
              </a:rPr>
              <a:t> PERCEPTRON</a:t>
            </a:r>
          </a:p>
        </p:txBody>
      </p:sp>
      <p:pic>
        <p:nvPicPr>
          <p:cNvPr id="119" name="Picture 118">
            <a:extLst>
              <a:ext uri="{FF2B5EF4-FFF2-40B4-BE49-F238E27FC236}">
                <a16:creationId xmlns:a16="http://schemas.microsoft.com/office/drawing/2014/main" id="{F0EEAF55-0BA6-4567-A907-D6CE3B6B8E24}"/>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a:stretch>
        </p:blipFill>
        <p:spPr>
          <a:xfrm>
            <a:off x="2826267" y="1597847"/>
            <a:ext cx="7554584" cy="4364221"/>
          </a:xfrm>
          <a:prstGeom prst="rect">
            <a:avLst/>
          </a:prstGeom>
        </p:spPr>
      </p:pic>
    </p:spTree>
    <p:extLst>
      <p:ext uri="{BB962C8B-B14F-4D97-AF65-F5344CB8AC3E}">
        <p14:creationId xmlns:p14="http://schemas.microsoft.com/office/powerpoint/2010/main" val="4263615474"/>
      </p:ext>
    </p:extLst>
  </p:cSld>
  <p:clrMapOvr>
    <a:masterClrMapping/>
  </p:clrMapOvr>
  <mc:AlternateContent xmlns:mc="http://schemas.openxmlformats.org/markup-compatibility/2006" xmlns:p14="http://schemas.microsoft.com/office/powerpoint/2010/main">
    <mc:Choice Requires="p14">
      <p:transition p14:dur="0" advTm="2518"/>
    </mc:Choice>
    <mc:Fallback xmlns="">
      <p:transition advTm="2518"/>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EF4F8AE4-2552-4EF1-8CCA-CE51BEECEFCC}"/>
              </a:ext>
            </a:extLst>
          </p:cNvPr>
          <p:cNvSpPr txBox="1">
            <a:spLocks/>
          </p:cNvSpPr>
          <p:nvPr/>
        </p:nvSpPr>
        <p:spPr>
          <a:xfrm>
            <a:off x="4871902" y="1755084"/>
            <a:ext cx="7054537" cy="4522769"/>
          </a:xfrm>
          <a:prstGeom prst="rect">
            <a:avLst/>
          </a:prstGeom>
        </p:spPr>
        <p:txBody>
          <a:bodyPr>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defTabSz="1644630">
              <a:lnSpc>
                <a:spcPct val="90000"/>
              </a:lnSpc>
              <a:spcBef>
                <a:spcPct val="0"/>
              </a:spcBef>
              <a:spcAft>
                <a:spcPct val="15000"/>
              </a:spcAft>
            </a:pPr>
            <a:r>
              <a:rPr lang="es-ES" sz="3600" dirty="0">
                <a:solidFill>
                  <a:schemeClr val="tx1">
                    <a:lumMod val="65000"/>
                    <a:lumOff val="35000"/>
                  </a:schemeClr>
                </a:solidFill>
                <a:latin typeface="Tw Cen MT" panose="020B0602020104020603"/>
              </a:rPr>
              <a:t>RECTIFIED LINEAR UNITS (</a:t>
            </a:r>
            <a:r>
              <a:rPr lang="es-ES" sz="3600" dirty="0" err="1">
                <a:solidFill>
                  <a:schemeClr val="tx1">
                    <a:lumMod val="65000"/>
                    <a:lumOff val="35000"/>
                  </a:schemeClr>
                </a:solidFill>
                <a:latin typeface="Tw Cen MT" panose="020B0602020104020603"/>
              </a:rPr>
              <a:t>ReLU</a:t>
            </a:r>
            <a:r>
              <a:rPr lang="es-ES" sz="3600" dirty="0">
                <a:solidFill>
                  <a:schemeClr val="tx1">
                    <a:lumMod val="65000"/>
                    <a:lumOff val="35000"/>
                  </a:schemeClr>
                </a:solidFill>
                <a:latin typeface="Tw Cen MT" panose="020B0602020104020603"/>
              </a:rPr>
              <a:t>):</a:t>
            </a:r>
          </a:p>
          <a:p>
            <a:pPr marL="930870" lvl="2" indent="-285746" defTabSz="1644630">
              <a:lnSpc>
                <a:spcPct val="90000"/>
              </a:lnSpc>
              <a:spcBef>
                <a:spcPct val="0"/>
              </a:spcBef>
              <a:spcAft>
                <a:spcPct val="15000"/>
              </a:spcAft>
              <a:buFont typeface="Arial" pitchFamily="34" charset="0"/>
              <a:buChar char="•"/>
            </a:pPr>
            <a:r>
              <a:rPr lang="es-ES" sz="3319" dirty="0" err="1">
                <a:solidFill>
                  <a:schemeClr val="tx1">
                    <a:lumMod val="65000"/>
                    <a:lumOff val="35000"/>
                  </a:schemeClr>
                </a:solidFill>
                <a:latin typeface="Tw Cen MT" panose="020B0602020104020603"/>
              </a:rPr>
              <a:t>Optimization</a:t>
            </a:r>
            <a:r>
              <a:rPr lang="es-ES" sz="3319" dirty="0">
                <a:solidFill>
                  <a:schemeClr val="tx1">
                    <a:lumMod val="65000"/>
                    <a:lumOff val="35000"/>
                  </a:schemeClr>
                </a:solidFill>
                <a:latin typeface="Tw Cen MT" panose="020B0602020104020603"/>
              </a:rPr>
              <a:t> for the SGD </a:t>
            </a:r>
            <a:r>
              <a:rPr lang="es-ES" sz="3319" dirty="0" err="1">
                <a:solidFill>
                  <a:schemeClr val="tx1">
                    <a:lumMod val="65000"/>
                    <a:lumOff val="35000"/>
                  </a:schemeClr>
                </a:solidFill>
                <a:latin typeface="Tw Cen MT" panose="020B0602020104020603"/>
              </a:rPr>
              <a:t>convergence</a:t>
            </a:r>
            <a:endParaRPr lang="es-ES" sz="3319"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More simple </a:t>
            </a:r>
            <a:r>
              <a:rPr lang="es-ES" sz="3319" dirty="0" err="1">
                <a:solidFill>
                  <a:schemeClr val="tx1">
                    <a:lumMod val="65000"/>
                    <a:lumOff val="35000"/>
                  </a:schemeClr>
                </a:solidFill>
                <a:latin typeface="Tw Cen MT" panose="020B0602020104020603"/>
              </a:rPr>
              <a:t>from</a:t>
            </a:r>
            <a:r>
              <a:rPr lang="es-ES" sz="3319" dirty="0">
                <a:solidFill>
                  <a:schemeClr val="tx1">
                    <a:lumMod val="65000"/>
                    <a:lumOff val="35000"/>
                  </a:schemeClr>
                </a:solidFill>
                <a:latin typeface="Tw Cen MT" panose="020B0602020104020603"/>
              </a:rPr>
              <a:t> a </a:t>
            </a:r>
            <a:r>
              <a:rPr lang="es-ES" sz="3319" dirty="0" err="1">
                <a:solidFill>
                  <a:schemeClr val="tx1">
                    <a:lumMod val="65000"/>
                    <a:lumOff val="35000"/>
                  </a:schemeClr>
                </a:solidFill>
                <a:latin typeface="Tw Cen MT" panose="020B0602020104020603"/>
              </a:rPr>
              <a:t>computational</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point</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of</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view</a:t>
            </a:r>
            <a:endParaRPr lang="es-ES" sz="3319"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err="1">
                <a:solidFill>
                  <a:schemeClr val="tx1">
                    <a:lumMod val="65000"/>
                    <a:lumOff val="35000"/>
                  </a:schemeClr>
                </a:solidFill>
                <a:latin typeface="Tw Cen MT" panose="020B0602020104020603"/>
              </a:rPr>
              <a:t>Fragile</a:t>
            </a:r>
            <a:endParaRPr lang="es-ES" sz="3319" dirty="0">
              <a:solidFill>
                <a:schemeClr val="tx1">
                  <a:lumMod val="65000"/>
                  <a:lumOff val="35000"/>
                </a:schemeClr>
              </a:solidFill>
              <a:latin typeface="Tw Cen MT" panose="020B0602020104020603"/>
            </a:endParaRPr>
          </a:p>
        </p:txBody>
      </p:sp>
      <p:pic>
        <p:nvPicPr>
          <p:cNvPr id="5" name="Picture 4">
            <a:extLst>
              <a:ext uri="{FF2B5EF4-FFF2-40B4-BE49-F238E27FC236}">
                <a16:creationId xmlns:a16="http://schemas.microsoft.com/office/drawing/2014/main" id="{E22EA141-E13A-43FF-A2BA-73EE2D0C34BD}"/>
              </a:ext>
            </a:extLst>
          </p:cNvPr>
          <p:cNvPicPr>
            <a:picLocks noChangeAspect="1"/>
          </p:cNvPicPr>
          <p:nvPr/>
        </p:nvPicPr>
        <p:blipFill>
          <a:blip r:embed="rId2"/>
          <a:stretch>
            <a:fillRect/>
          </a:stretch>
        </p:blipFill>
        <p:spPr>
          <a:xfrm>
            <a:off x="660818" y="2365822"/>
            <a:ext cx="3523369" cy="2358865"/>
          </a:xfrm>
          <a:prstGeom prst="rect">
            <a:avLst/>
          </a:prstGeom>
        </p:spPr>
      </p:pic>
      <p:sp>
        <p:nvSpPr>
          <p:cNvPr id="6" name="Title 3">
            <a:extLst>
              <a:ext uri="{FF2B5EF4-FFF2-40B4-BE49-F238E27FC236}">
                <a16:creationId xmlns:a16="http://schemas.microsoft.com/office/drawing/2014/main" id="{67606F30-5AD2-4F74-9018-4E989F438AED}"/>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1989410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EF4F8AE4-2552-4EF1-8CCA-CE51BEECEFCC}"/>
              </a:ext>
            </a:extLst>
          </p:cNvPr>
          <p:cNvSpPr txBox="1">
            <a:spLocks/>
          </p:cNvSpPr>
          <p:nvPr/>
        </p:nvSpPr>
        <p:spPr>
          <a:xfrm>
            <a:off x="4871902" y="1755084"/>
            <a:ext cx="7054537" cy="4522769"/>
          </a:xfrm>
          <a:prstGeom prst="rect">
            <a:avLst/>
          </a:prstGeom>
        </p:spPr>
        <p:txBody>
          <a:bodyPr>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defTabSz="1644630">
              <a:lnSpc>
                <a:spcPct val="90000"/>
              </a:lnSpc>
              <a:spcBef>
                <a:spcPct val="0"/>
              </a:spcBef>
              <a:spcAft>
                <a:spcPct val="15000"/>
              </a:spcAft>
            </a:pPr>
            <a:r>
              <a:rPr lang="es-ES" sz="3700" dirty="0">
                <a:solidFill>
                  <a:schemeClr val="tx1">
                    <a:lumMod val="65000"/>
                    <a:lumOff val="35000"/>
                  </a:schemeClr>
                </a:solidFill>
                <a:latin typeface="Tw Cen MT" panose="020B0602020104020603"/>
              </a:rPr>
              <a:t>     LEAKY </a:t>
            </a:r>
            <a:r>
              <a:rPr lang="es-ES" sz="3700" dirty="0" err="1">
                <a:solidFill>
                  <a:schemeClr val="tx1">
                    <a:lumMod val="65000"/>
                    <a:lumOff val="35000"/>
                  </a:schemeClr>
                </a:solidFill>
                <a:latin typeface="Tw Cen MT" panose="020B0602020104020603"/>
              </a:rPr>
              <a:t>ReLU</a:t>
            </a:r>
            <a:r>
              <a:rPr lang="es-ES" sz="3700" dirty="0">
                <a:solidFill>
                  <a:schemeClr val="tx1">
                    <a:lumMod val="65000"/>
                    <a:lumOff val="35000"/>
                  </a:schemeClr>
                </a:solidFill>
                <a:latin typeface="Tw Cen MT" panose="020B0602020104020603"/>
              </a:rPr>
              <a:t>:</a:t>
            </a:r>
          </a:p>
          <a:p>
            <a:pPr marL="930870" lvl="2" indent="-285746" defTabSz="1644630">
              <a:lnSpc>
                <a:spcPct val="90000"/>
              </a:lnSpc>
              <a:spcBef>
                <a:spcPct val="0"/>
              </a:spcBef>
              <a:spcAft>
                <a:spcPct val="15000"/>
              </a:spcAft>
              <a:buFont typeface="Arial" pitchFamily="34" charset="0"/>
              <a:buChar char="•"/>
            </a:pPr>
            <a:r>
              <a:rPr lang="es-ES" sz="3418" dirty="0">
                <a:solidFill>
                  <a:schemeClr val="tx1">
                    <a:lumMod val="65000"/>
                    <a:lumOff val="35000"/>
                  </a:schemeClr>
                </a:solidFill>
                <a:latin typeface="Tw Cen MT" panose="020B0602020104020603"/>
              </a:rPr>
              <a:t>More </a:t>
            </a:r>
            <a:r>
              <a:rPr lang="es-ES" sz="3418" dirty="0" err="1">
                <a:solidFill>
                  <a:schemeClr val="tx1">
                    <a:lumMod val="65000"/>
                    <a:lumOff val="35000"/>
                  </a:schemeClr>
                </a:solidFill>
                <a:latin typeface="Tw Cen MT" panose="020B0602020104020603"/>
              </a:rPr>
              <a:t>stable</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than</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traditional</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ReLu</a:t>
            </a:r>
            <a:endParaRPr lang="es-ES" sz="3418"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418" dirty="0">
                <a:solidFill>
                  <a:schemeClr val="tx1">
                    <a:lumMod val="65000"/>
                    <a:lumOff val="35000"/>
                  </a:schemeClr>
                </a:solidFill>
                <a:latin typeface="Tw Cen MT" panose="020B0602020104020603"/>
              </a:rPr>
              <a:t>Particular case </a:t>
            </a:r>
            <a:r>
              <a:rPr lang="es-ES" sz="3418" dirty="0" err="1">
                <a:solidFill>
                  <a:schemeClr val="tx1">
                    <a:lumMod val="65000"/>
                    <a:lumOff val="35000"/>
                  </a:schemeClr>
                </a:solidFill>
                <a:latin typeface="Tw Cen MT" panose="020B0602020104020603"/>
              </a:rPr>
              <a:t>of</a:t>
            </a:r>
            <a:r>
              <a:rPr lang="es-ES" sz="3418" dirty="0">
                <a:solidFill>
                  <a:schemeClr val="tx1">
                    <a:lumMod val="65000"/>
                    <a:lumOff val="35000"/>
                  </a:schemeClr>
                </a:solidFill>
                <a:latin typeface="Tw Cen MT" panose="020B0602020104020603"/>
              </a:rPr>
              <a:t> </a:t>
            </a:r>
            <a:r>
              <a:rPr lang="es-ES" sz="3418" i="1" dirty="0" err="1">
                <a:solidFill>
                  <a:schemeClr val="tx1">
                    <a:lumMod val="65000"/>
                    <a:lumOff val="35000"/>
                  </a:schemeClr>
                </a:solidFill>
                <a:latin typeface="Tw Cen MT" panose="020B0602020104020603"/>
              </a:rPr>
              <a:t>MaxOut</a:t>
            </a:r>
            <a:endParaRPr lang="es-ES" sz="3418" i="1" dirty="0">
              <a:solidFill>
                <a:schemeClr val="tx1">
                  <a:lumMod val="65000"/>
                  <a:lumOff val="35000"/>
                </a:schemeClr>
              </a:solidFill>
              <a:latin typeface="Tw Cen MT" panose="020B0602020104020603"/>
            </a:endParaRPr>
          </a:p>
        </p:txBody>
      </p:sp>
      <p:pic>
        <p:nvPicPr>
          <p:cNvPr id="5" name="Picture 4">
            <a:extLst>
              <a:ext uri="{FF2B5EF4-FFF2-40B4-BE49-F238E27FC236}">
                <a16:creationId xmlns:a16="http://schemas.microsoft.com/office/drawing/2014/main" id="{7548DADC-40F1-438C-8A27-A3E0BE626CAC}"/>
              </a:ext>
            </a:extLst>
          </p:cNvPr>
          <p:cNvPicPr>
            <a:picLocks noChangeAspect="1"/>
          </p:cNvPicPr>
          <p:nvPr/>
        </p:nvPicPr>
        <p:blipFill>
          <a:blip r:embed="rId2"/>
          <a:stretch>
            <a:fillRect/>
          </a:stretch>
        </p:blipFill>
        <p:spPr>
          <a:xfrm>
            <a:off x="660818" y="2365823"/>
            <a:ext cx="3426326" cy="2358865"/>
          </a:xfrm>
          <a:prstGeom prst="rect">
            <a:avLst/>
          </a:prstGeom>
        </p:spPr>
      </p:pic>
      <p:sp>
        <p:nvSpPr>
          <p:cNvPr id="6" name="Title 3">
            <a:extLst>
              <a:ext uri="{FF2B5EF4-FFF2-40B4-BE49-F238E27FC236}">
                <a16:creationId xmlns:a16="http://schemas.microsoft.com/office/drawing/2014/main" id="{53B472B6-87A8-4499-954B-72DC79FB792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3355132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creen&#10;&#10;Description generated with high confidence">
            <a:extLst>
              <a:ext uri="{FF2B5EF4-FFF2-40B4-BE49-F238E27FC236}">
                <a16:creationId xmlns:a16="http://schemas.microsoft.com/office/drawing/2014/main" id="{2F1E958F-B58A-4415-925D-D974B1FFE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466" y="2365823"/>
            <a:ext cx="3717029" cy="2360313"/>
          </a:xfrm>
          <a:prstGeom prst="rect">
            <a:avLst/>
          </a:prstGeom>
        </p:spPr>
      </p:pic>
      <p:sp>
        <p:nvSpPr>
          <p:cNvPr id="8" name="Content Placeholder 8">
            <a:extLst>
              <a:ext uri="{FF2B5EF4-FFF2-40B4-BE49-F238E27FC236}">
                <a16:creationId xmlns:a16="http://schemas.microsoft.com/office/drawing/2014/main" id="{EF4F8AE4-2552-4EF1-8CCA-CE51BEECEFCC}"/>
              </a:ext>
            </a:extLst>
          </p:cNvPr>
          <p:cNvSpPr txBox="1">
            <a:spLocks/>
          </p:cNvSpPr>
          <p:nvPr/>
        </p:nvSpPr>
        <p:spPr>
          <a:xfrm>
            <a:off x="4871902" y="1755084"/>
            <a:ext cx="7054537" cy="4522769"/>
          </a:xfrm>
          <a:prstGeom prst="rect">
            <a:avLst/>
          </a:prstGeom>
        </p:spPr>
        <p:txBody>
          <a:bodyPr>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defTabSz="1644630">
              <a:lnSpc>
                <a:spcPct val="90000"/>
              </a:lnSpc>
              <a:spcBef>
                <a:spcPct val="0"/>
              </a:spcBef>
              <a:spcAft>
                <a:spcPct val="15000"/>
              </a:spcAft>
            </a:pPr>
            <a:r>
              <a:rPr lang="es-ES" sz="3700" dirty="0">
                <a:solidFill>
                  <a:schemeClr val="tx1">
                    <a:lumMod val="65000"/>
                    <a:lumOff val="35000"/>
                  </a:schemeClr>
                </a:solidFill>
                <a:latin typeface="Tw Cen MT" panose="020B0602020104020603"/>
              </a:rPr>
              <a:t>     SWISH:</a:t>
            </a:r>
          </a:p>
          <a:p>
            <a:pPr marL="930870" lvl="2" indent="-285746" defTabSz="1644630">
              <a:lnSpc>
                <a:spcPct val="90000"/>
              </a:lnSpc>
              <a:spcBef>
                <a:spcPct val="0"/>
              </a:spcBef>
              <a:spcAft>
                <a:spcPct val="15000"/>
              </a:spcAft>
              <a:buFont typeface="Arial" pitchFamily="34" charset="0"/>
              <a:buChar char="•"/>
            </a:pPr>
            <a:r>
              <a:rPr lang="es-ES" sz="3418" dirty="0" err="1">
                <a:solidFill>
                  <a:schemeClr val="tx1">
                    <a:lumMod val="65000"/>
                    <a:lumOff val="35000"/>
                  </a:schemeClr>
                </a:solidFill>
                <a:latin typeface="Tw Cen MT" panose="020B0602020104020603"/>
              </a:rPr>
              <a:t>Self-Gating</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activation</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function</a:t>
            </a:r>
            <a:endParaRPr lang="es-ES" sz="3418"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418" dirty="0">
                <a:solidFill>
                  <a:schemeClr val="tx1">
                    <a:lumMod val="65000"/>
                    <a:lumOff val="35000"/>
                  </a:schemeClr>
                </a:solidFill>
                <a:latin typeface="Tw Cen MT" panose="020B0602020104020603"/>
              </a:rPr>
              <a:t>Better performance </a:t>
            </a:r>
            <a:r>
              <a:rPr lang="es-ES" sz="3418" dirty="0" err="1">
                <a:solidFill>
                  <a:schemeClr val="tx1">
                    <a:lumMod val="65000"/>
                    <a:lumOff val="35000"/>
                  </a:schemeClr>
                </a:solidFill>
                <a:latin typeface="Tw Cen MT" panose="020B0602020104020603"/>
              </a:rPr>
              <a:t>than</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ReLu</a:t>
            </a:r>
            <a:endParaRPr lang="es-ES" sz="3418" i="1" dirty="0">
              <a:solidFill>
                <a:schemeClr val="tx1">
                  <a:lumMod val="65000"/>
                  <a:lumOff val="35000"/>
                </a:schemeClr>
              </a:solidFill>
              <a:latin typeface="Tw Cen MT" panose="020B0602020104020603"/>
            </a:endParaRPr>
          </a:p>
        </p:txBody>
      </p:sp>
      <p:sp>
        <p:nvSpPr>
          <p:cNvPr id="6" name="Title 3">
            <a:extLst>
              <a:ext uri="{FF2B5EF4-FFF2-40B4-BE49-F238E27FC236}">
                <a16:creationId xmlns:a16="http://schemas.microsoft.com/office/drawing/2014/main" id="{53B472B6-87A8-4499-954B-72DC79FB792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161850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15E0AA5-F76D-47E1-87E2-AFAAC5E9FCA4}"/>
              </a:ext>
            </a:extLst>
          </p:cNvPr>
          <p:cNvGraphicFramePr>
            <a:graphicFrameLocks noGrp="1"/>
          </p:cNvGraphicFramePr>
          <p:nvPr>
            <p:extLst/>
          </p:nvPr>
        </p:nvGraphicFramePr>
        <p:xfrm>
          <a:off x="7179180" y="2705638"/>
          <a:ext cx="2353113" cy="1519910"/>
        </p:xfrm>
        <a:graphic>
          <a:graphicData uri="http://schemas.openxmlformats.org/drawingml/2006/table">
            <a:tbl>
              <a:tblPr/>
              <a:tblGrid>
                <a:gridCol w="336159">
                  <a:extLst>
                    <a:ext uri="{9D8B030D-6E8A-4147-A177-3AD203B41FA5}">
                      <a16:colId xmlns:a16="http://schemas.microsoft.com/office/drawing/2014/main" val="2879734283"/>
                    </a:ext>
                  </a:extLst>
                </a:gridCol>
                <a:gridCol w="336159">
                  <a:extLst>
                    <a:ext uri="{9D8B030D-6E8A-4147-A177-3AD203B41FA5}">
                      <a16:colId xmlns:a16="http://schemas.microsoft.com/office/drawing/2014/main" val="110841338"/>
                    </a:ext>
                  </a:extLst>
                </a:gridCol>
                <a:gridCol w="336159">
                  <a:extLst>
                    <a:ext uri="{9D8B030D-6E8A-4147-A177-3AD203B41FA5}">
                      <a16:colId xmlns:a16="http://schemas.microsoft.com/office/drawing/2014/main" val="492949422"/>
                    </a:ext>
                  </a:extLst>
                </a:gridCol>
                <a:gridCol w="336159">
                  <a:extLst>
                    <a:ext uri="{9D8B030D-6E8A-4147-A177-3AD203B41FA5}">
                      <a16:colId xmlns:a16="http://schemas.microsoft.com/office/drawing/2014/main" val="2706847044"/>
                    </a:ext>
                  </a:extLst>
                </a:gridCol>
                <a:gridCol w="336159">
                  <a:extLst>
                    <a:ext uri="{9D8B030D-6E8A-4147-A177-3AD203B41FA5}">
                      <a16:colId xmlns:a16="http://schemas.microsoft.com/office/drawing/2014/main" val="239281628"/>
                    </a:ext>
                  </a:extLst>
                </a:gridCol>
                <a:gridCol w="336159">
                  <a:extLst>
                    <a:ext uri="{9D8B030D-6E8A-4147-A177-3AD203B41FA5}">
                      <a16:colId xmlns:a16="http://schemas.microsoft.com/office/drawing/2014/main" val="3749087636"/>
                    </a:ext>
                  </a:extLst>
                </a:gridCol>
                <a:gridCol w="336159">
                  <a:extLst>
                    <a:ext uri="{9D8B030D-6E8A-4147-A177-3AD203B41FA5}">
                      <a16:colId xmlns:a16="http://schemas.microsoft.com/office/drawing/2014/main" val="2250375250"/>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1928523225"/>
                  </a:ext>
                </a:extLst>
              </a:tr>
              <a:tr h="213835">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000000"/>
                    </a:solidFill>
                  </a:tcPr>
                </a:tc>
                <a:extLst>
                  <a:ext uri="{0D108BD9-81ED-4DB2-BD59-A6C34878D82A}">
                    <a16:rowId xmlns:a16="http://schemas.microsoft.com/office/drawing/2014/main" val="1621807608"/>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43367799"/>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544908958"/>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2345934461"/>
                  </a:ext>
                </a:extLst>
              </a:tr>
              <a:tr h="213835">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000000"/>
                    </a:solidFill>
                  </a:tcPr>
                </a:tc>
                <a:extLst>
                  <a:ext uri="{0D108BD9-81ED-4DB2-BD59-A6C34878D82A}">
                    <a16:rowId xmlns:a16="http://schemas.microsoft.com/office/drawing/2014/main" val="2905356858"/>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620620354"/>
                  </a:ext>
                </a:extLst>
              </a:tr>
            </a:tbl>
          </a:graphicData>
        </a:graphic>
      </p:graphicFrame>
      <p:graphicFrame>
        <p:nvGraphicFramePr>
          <p:cNvPr id="8" name="Table 7">
            <a:extLst>
              <a:ext uri="{FF2B5EF4-FFF2-40B4-BE49-F238E27FC236}">
                <a16:creationId xmlns:a16="http://schemas.microsoft.com/office/drawing/2014/main" id="{FBA9CD03-38B6-46F0-BA5C-35C9178DBF22}"/>
              </a:ext>
            </a:extLst>
          </p:cNvPr>
          <p:cNvGraphicFramePr>
            <a:graphicFrameLocks noGrp="1"/>
          </p:cNvGraphicFramePr>
          <p:nvPr>
            <p:extLst/>
          </p:nvPr>
        </p:nvGraphicFramePr>
        <p:xfrm>
          <a:off x="2585003" y="2705638"/>
          <a:ext cx="2353113" cy="1519910"/>
        </p:xfrm>
        <a:graphic>
          <a:graphicData uri="http://schemas.openxmlformats.org/drawingml/2006/table">
            <a:tbl>
              <a:tblPr/>
              <a:tblGrid>
                <a:gridCol w="336159">
                  <a:extLst>
                    <a:ext uri="{9D8B030D-6E8A-4147-A177-3AD203B41FA5}">
                      <a16:colId xmlns:a16="http://schemas.microsoft.com/office/drawing/2014/main" val="2187732106"/>
                    </a:ext>
                  </a:extLst>
                </a:gridCol>
                <a:gridCol w="336159">
                  <a:extLst>
                    <a:ext uri="{9D8B030D-6E8A-4147-A177-3AD203B41FA5}">
                      <a16:colId xmlns:a16="http://schemas.microsoft.com/office/drawing/2014/main" val="3074900636"/>
                    </a:ext>
                  </a:extLst>
                </a:gridCol>
                <a:gridCol w="336159">
                  <a:extLst>
                    <a:ext uri="{9D8B030D-6E8A-4147-A177-3AD203B41FA5}">
                      <a16:colId xmlns:a16="http://schemas.microsoft.com/office/drawing/2014/main" val="2134153419"/>
                    </a:ext>
                  </a:extLst>
                </a:gridCol>
                <a:gridCol w="336159">
                  <a:extLst>
                    <a:ext uri="{9D8B030D-6E8A-4147-A177-3AD203B41FA5}">
                      <a16:colId xmlns:a16="http://schemas.microsoft.com/office/drawing/2014/main" val="3979770748"/>
                    </a:ext>
                  </a:extLst>
                </a:gridCol>
                <a:gridCol w="336159">
                  <a:extLst>
                    <a:ext uri="{9D8B030D-6E8A-4147-A177-3AD203B41FA5}">
                      <a16:colId xmlns:a16="http://schemas.microsoft.com/office/drawing/2014/main" val="2372652155"/>
                    </a:ext>
                  </a:extLst>
                </a:gridCol>
                <a:gridCol w="336159">
                  <a:extLst>
                    <a:ext uri="{9D8B030D-6E8A-4147-A177-3AD203B41FA5}">
                      <a16:colId xmlns:a16="http://schemas.microsoft.com/office/drawing/2014/main" val="1792032342"/>
                    </a:ext>
                  </a:extLst>
                </a:gridCol>
                <a:gridCol w="336159">
                  <a:extLst>
                    <a:ext uri="{9D8B030D-6E8A-4147-A177-3AD203B41FA5}">
                      <a16:colId xmlns:a16="http://schemas.microsoft.com/office/drawing/2014/main" val="1002721582"/>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740359781"/>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644571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886558156"/>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300289637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384465339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40109446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dirty="0">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304590818"/>
                  </a:ext>
                </a:extLst>
              </a:tr>
            </a:tbl>
          </a:graphicData>
        </a:graphic>
      </p:graphicFrame>
      <p:cxnSp>
        <p:nvCxnSpPr>
          <p:cNvPr id="9" name="Straight Arrow Connector 8">
            <a:extLst>
              <a:ext uri="{FF2B5EF4-FFF2-40B4-BE49-F238E27FC236}">
                <a16:creationId xmlns:a16="http://schemas.microsoft.com/office/drawing/2014/main" id="{0211E8BD-1BA6-4AD2-AB88-699A3BEAE908}"/>
              </a:ext>
            </a:extLst>
          </p:cNvPr>
          <p:cNvCxnSpPr>
            <a:cxnSpLocks/>
          </p:cNvCxnSpPr>
          <p:nvPr/>
        </p:nvCxnSpPr>
        <p:spPr>
          <a:xfrm>
            <a:off x="5184538" y="3424087"/>
            <a:ext cx="1748223" cy="886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7" name="Title 3">
            <a:extLst>
              <a:ext uri="{FF2B5EF4-FFF2-40B4-BE49-F238E27FC236}">
                <a16:creationId xmlns:a16="http://schemas.microsoft.com/office/drawing/2014/main" id="{46AA5BD9-4D53-4920-916D-42AACC9353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RECTIFIED </a:t>
            </a:r>
            <a:r>
              <a:rPr lang="es-ES" sz="4800" dirty="0">
                <a:solidFill>
                  <a:srgbClr val="00D0FF"/>
                </a:solidFill>
              </a:rPr>
              <a:t>LINEAR</a:t>
            </a:r>
            <a:r>
              <a:rPr lang="es-ES" sz="4800" dirty="0">
                <a:solidFill>
                  <a:srgbClr val="43536D"/>
                </a:solidFill>
              </a:rPr>
              <a:t> UNITS (</a:t>
            </a:r>
            <a:r>
              <a:rPr lang="es-ES" sz="4800" dirty="0" err="1">
                <a:solidFill>
                  <a:srgbClr val="43536D"/>
                </a:solidFill>
              </a:rPr>
              <a:t>ReLU</a:t>
            </a:r>
            <a:r>
              <a:rPr lang="es-ES" sz="4800" dirty="0">
                <a:solidFill>
                  <a:srgbClr val="43536D"/>
                </a:solidFill>
              </a:rPr>
              <a:t>)</a:t>
            </a:r>
          </a:p>
        </p:txBody>
      </p:sp>
    </p:spTree>
    <p:extLst>
      <p:ext uri="{BB962C8B-B14F-4D97-AF65-F5344CB8AC3E}">
        <p14:creationId xmlns:p14="http://schemas.microsoft.com/office/powerpoint/2010/main" val="2860369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57FEB9-5830-452B-8AC3-55D5FF35E70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 y="1190063"/>
            <a:ext cx="12192001" cy="5655967"/>
          </a:xfrm>
          <a:prstGeom prst="rect">
            <a:avLst/>
          </a:prstGeom>
        </p:spPr>
      </p:pic>
      <p:sp>
        <p:nvSpPr>
          <p:cNvPr id="4" name="Title 3">
            <a:extLst>
              <a:ext uri="{FF2B5EF4-FFF2-40B4-BE49-F238E27FC236}">
                <a16:creationId xmlns:a16="http://schemas.microsoft.com/office/drawing/2014/main" id="{175A1FAD-E938-4781-941E-7F282639D89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DROPOUT</a:t>
            </a:r>
          </a:p>
        </p:txBody>
      </p:sp>
    </p:spTree>
    <p:extLst>
      <p:ext uri="{BB962C8B-B14F-4D97-AF65-F5344CB8AC3E}">
        <p14:creationId xmlns:p14="http://schemas.microsoft.com/office/powerpoint/2010/main" val="2055622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DB777-393F-4E50-BA34-66E501ACCC4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852" y="1314366"/>
            <a:ext cx="11491426" cy="5515885"/>
          </a:xfrm>
          <a:prstGeom prst="rect">
            <a:avLst/>
          </a:prstGeom>
        </p:spPr>
      </p:pic>
      <p:sp>
        <p:nvSpPr>
          <p:cNvPr id="4" name="Title 3">
            <a:extLst>
              <a:ext uri="{FF2B5EF4-FFF2-40B4-BE49-F238E27FC236}">
                <a16:creationId xmlns:a16="http://schemas.microsoft.com/office/drawing/2014/main" id="{72AC8B64-9E14-46B6-8E48-FD2DA06F070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DROPOUT</a:t>
            </a:r>
          </a:p>
        </p:txBody>
      </p:sp>
    </p:spTree>
    <p:extLst>
      <p:ext uri="{BB962C8B-B14F-4D97-AF65-F5344CB8AC3E}">
        <p14:creationId xmlns:p14="http://schemas.microsoft.com/office/powerpoint/2010/main" val="544287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339AD757-33A3-41C0-8ED5-BDEFC87A3732}"/>
              </a:ext>
            </a:extLst>
          </p:cNvPr>
          <p:cNvGraphicFramePr>
            <a:graphicFrameLocks noGrp="1"/>
          </p:cNvGraphicFramePr>
          <p:nvPr>
            <p:extLst/>
          </p:nvPr>
        </p:nvGraphicFramePr>
        <p:xfrm>
          <a:off x="4521777" y="2856492"/>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p:graphicFrame>
        <p:nvGraphicFramePr>
          <p:cNvPr id="11" name="Table 10">
            <a:extLst>
              <a:ext uri="{FF2B5EF4-FFF2-40B4-BE49-F238E27FC236}">
                <a16:creationId xmlns:a16="http://schemas.microsoft.com/office/drawing/2014/main" id="{D70F0D4A-B37A-4BDF-BA67-A5A6E332B775}"/>
              </a:ext>
            </a:extLst>
          </p:cNvPr>
          <p:cNvGraphicFramePr>
            <a:graphicFrameLocks noGrp="1"/>
          </p:cNvGraphicFramePr>
          <p:nvPr>
            <p:extLst/>
          </p:nvPr>
        </p:nvGraphicFramePr>
        <p:xfrm>
          <a:off x="5868561" y="2863734"/>
          <a:ext cx="585168" cy="651390"/>
        </p:xfrm>
        <a:graphic>
          <a:graphicData uri="http://schemas.openxmlformats.org/drawingml/2006/table">
            <a:tbl>
              <a:tblPr/>
              <a:tblGrid>
                <a:gridCol w="195056">
                  <a:extLst>
                    <a:ext uri="{9D8B030D-6E8A-4147-A177-3AD203B41FA5}">
                      <a16:colId xmlns:a16="http://schemas.microsoft.com/office/drawing/2014/main" val="1792227025"/>
                    </a:ext>
                  </a:extLst>
                </a:gridCol>
                <a:gridCol w="195056">
                  <a:extLst>
                    <a:ext uri="{9D8B030D-6E8A-4147-A177-3AD203B41FA5}">
                      <a16:colId xmlns:a16="http://schemas.microsoft.com/office/drawing/2014/main" val="447660162"/>
                    </a:ext>
                  </a:extLst>
                </a:gridCol>
                <a:gridCol w="195056">
                  <a:extLst>
                    <a:ext uri="{9D8B030D-6E8A-4147-A177-3AD203B41FA5}">
                      <a16:colId xmlns:a16="http://schemas.microsoft.com/office/drawing/2014/main" val="1691316099"/>
                    </a:ext>
                  </a:extLst>
                </a:gridCol>
              </a:tblGrid>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2720765679"/>
                  </a:ext>
                </a:extLst>
              </a:tr>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a:noFill/>
                    </a:lnR>
                    <a:lnT>
                      <a:noFill/>
                    </a:lnT>
                    <a:lnB>
                      <a:noFill/>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9714567"/>
                  </a:ext>
                </a:extLst>
              </a:tr>
              <a:tr h="213835">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012926"/>
                  </a:ext>
                </a:extLst>
              </a:tr>
            </a:tbl>
          </a:graphicData>
        </a:graphic>
      </p:graphicFrame>
      <p:graphicFrame>
        <p:nvGraphicFramePr>
          <p:cNvPr id="12" name="Table 11">
            <a:extLst>
              <a:ext uri="{FF2B5EF4-FFF2-40B4-BE49-F238E27FC236}">
                <a16:creationId xmlns:a16="http://schemas.microsoft.com/office/drawing/2014/main" id="{4B77E7ED-40CD-445E-A575-C54F0ADE1D6D}"/>
              </a:ext>
            </a:extLst>
          </p:cNvPr>
          <p:cNvGraphicFramePr>
            <a:graphicFrameLocks noGrp="1"/>
          </p:cNvGraphicFramePr>
          <p:nvPr>
            <p:extLst/>
          </p:nvPr>
        </p:nvGraphicFramePr>
        <p:xfrm>
          <a:off x="7240056" y="2856492"/>
          <a:ext cx="585168" cy="651390"/>
        </p:xfrm>
        <a:graphic>
          <a:graphicData uri="http://schemas.openxmlformats.org/drawingml/2006/table">
            <a:tbl>
              <a:tblPr/>
              <a:tblGrid>
                <a:gridCol w="195056">
                  <a:extLst>
                    <a:ext uri="{9D8B030D-6E8A-4147-A177-3AD203B41FA5}">
                      <a16:colId xmlns:a16="http://schemas.microsoft.com/office/drawing/2014/main" val="1571442671"/>
                    </a:ext>
                  </a:extLst>
                </a:gridCol>
                <a:gridCol w="195056">
                  <a:extLst>
                    <a:ext uri="{9D8B030D-6E8A-4147-A177-3AD203B41FA5}">
                      <a16:colId xmlns:a16="http://schemas.microsoft.com/office/drawing/2014/main" val="1785325827"/>
                    </a:ext>
                  </a:extLst>
                </a:gridCol>
                <a:gridCol w="195056">
                  <a:extLst>
                    <a:ext uri="{9D8B030D-6E8A-4147-A177-3AD203B41FA5}">
                      <a16:colId xmlns:a16="http://schemas.microsoft.com/office/drawing/2014/main" val="3834249233"/>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3694315037"/>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0470602"/>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0310325"/>
                  </a:ext>
                </a:extLst>
              </a:tr>
            </a:tbl>
          </a:graphicData>
        </a:graphic>
      </p:graphicFrame>
      <p:sp>
        <p:nvSpPr>
          <p:cNvPr id="13" name="Text Placeholder 1">
            <a:extLst>
              <a:ext uri="{FF2B5EF4-FFF2-40B4-BE49-F238E27FC236}">
                <a16:creationId xmlns:a16="http://schemas.microsoft.com/office/drawing/2014/main" id="{9D261AA6-EDDC-4A4C-8D20-0C523BD0B4A5}"/>
              </a:ext>
            </a:extLst>
          </p:cNvPr>
          <p:cNvSpPr>
            <a:spLocks noGrp="1"/>
          </p:cNvSpPr>
          <p:nvPr>
            <p:ph type="body" sz="quarter" idx="4294967295"/>
          </p:nvPr>
        </p:nvSpPr>
        <p:spPr>
          <a:xfrm>
            <a:off x="4142054" y="2065164"/>
            <a:ext cx="1344613" cy="639763"/>
          </a:xfrm>
        </p:spPr>
        <p:txBody>
          <a:bodyPr/>
          <a:lstStyle/>
          <a:p>
            <a:pPr>
              <a:lnSpc>
                <a:spcPct val="120000"/>
              </a:lnSpc>
            </a:pPr>
            <a:r>
              <a:rPr lang="en-US" sz="2745" dirty="0">
                <a:solidFill>
                  <a:srgbClr val="592C8C"/>
                </a:solidFill>
              </a:rPr>
              <a:t>Filter 1</a:t>
            </a:r>
          </a:p>
        </p:txBody>
      </p:sp>
      <p:sp>
        <p:nvSpPr>
          <p:cNvPr id="14" name="Text Placeholder 1">
            <a:extLst>
              <a:ext uri="{FF2B5EF4-FFF2-40B4-BE49-F238E27FC236}">
                <a16:creationId xmlns:a16="http://schemas.microsoft.com/office/drawing/2014/main" id="{841DE0CB-24AA-48E3-960F-141E0D71717C}"/>
              </a:ext>
            </a:extLst>
          </p:cNvPr>
          <p:cNvSpPr txBox="1">
            <a:spLocks/>
          </p:cNvSpPr>
          <p:nvPr/>
        </p:nvSpPr>
        <p:spPr>
          <a:xfrm>
            <a:off x="5573086" y="2041062"/>
            <a:ext cx="1344637"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745" dirty="0">
                <a:solidFill>
                  <a:srgbClr val="592C8C"/>
                </a:solidFill>
              </a:rPr>
              <a:t>Filter 2</a:t>
            </a:r>
          </a:p>
        </p:txBody>
      </p:sp>
      <p:sp>
        <p:nvSpPr>
          <p:cNvPr id="15" name="Text Placeholder 1">
            <a:extLst>
              <a:ext uri="{FF2B5EF4-FFF2-40B4-BE49-F238E27FC236}">
                <a16:creationId xmlns:a16="http://schemas.microsoft.com/office/drawing/2014/main" id="{B9C3635B-E0F3-49EE-9153-599176F68BBA}"/>
              </a:ext>
            </a:extLst>
          </p:cNvPr>
          <p:cNvSpPr txBox="1">
            <a:spLocks/>
          </p:cNvSpPr>
          <p:nvPr/>
        </p:nvSpPr>
        <p:spPr>
          <a:xfrm>
            <a:off x="6914390" y="2041062"/>
            <a:ext cx="1344637"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745" dirty="0">
                <a:solidFill>
                  <a:srgbClr val="592C8C"/>
                </a:solidFill>
              </a:rPr>
              <a:t>Filter 3</a:t>
            </a:r>
          </a:p>
        </p:txBody>
      </p:sp>
      <p:sp>
        <p:nvSpPr>
          <p:cNvPr id="23" name="Text Placeholder 1">
            <a:extLst>
              <a:ext uri="{FF2B5EF4-FFF2-40B4-BE49-F238E27FC236}">
                <a16:creationId xmlns:a16="http://schemas.microsoft.com/office/drawing/2014/main" id="{E781401C-F106-4CFD-948D-5A3A227AEDCA}"/>
              </a:ext>
            </a:extLst>
          </p:cNvPr>
          <p:cNvSpPr txBox="1">
            <a:spLocks/>
          </p:cNvSpPr>
          <p:nvPr/>
        </p:nvSpPr>
        <p:spPr>
          <a:xfrm>
            <a:off x="3630832" y="3833911"/>
            <a:ext cx="5229145" cy="115861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sz="2745" dirty="0">
                <a:solidFill>
                  <a:srgbClr val="7030A0"/>
                </a:solidFill>
              </a:rPr>
              <a:t>How have these filters been selected/created?</a:t>
            </a:r>
          </a:p>
        </p:txBody>
      </p:sp>
      <p:sp>
        <p:nvSpPr>
          <p:cNvPr id="16" name="Title 3">
            <a:extLst>
              <a:ext uri="{FF2B5EF4-FFF2-40B4-BE49-F238E27FC236}">
                <a16:creationId xmlns:a16="http://schemas.microsoft.com/office/drawing/2014/main" id="{9A184572-6149-470A-AA13-994D4757E39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WHAT IS </a:t>
            </a:r>
            <a:r>
              <a:rPr lang="es-ES" sz="4800" dirty="0">
                <a:solidFill>
                  <a:srgbClr val="00D0FF"/>
                </a:solidFill>
              </a:rPr>
              <a:t>MISSING</a:t>
            </a:r>
            <a:r>
              <a:rPr lang="es-ES" sz="4800" dirty="0">
                <a:solidFill>
                  <a:srgbClr val="00DBFF"/>
                </a:solidFill>
              </a:rPr>
              <a:t>?</a:t>
            </a:r>
          </a:p>
        </p:txBody>
      </p:sp>
    </p:spTree>
    <p:extLst>
      <p:ext uri="{BB962C8B-B14F-4D97-AF65-F5344CB8AC3E}">
        <p14:creationId xmlns:p14="http://schemas.microsoft.com/office/powerpoint/2010/main" val="2003979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p:bldP spid="15" grpId="0"/>
      <p:bldP spid="2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AA34-A7DA-45B3-AFF4-D8B673600E83}"/>
              </a:ext>
            </a:extLst>
          </p:cNvPr>
          <p:cNvSpPr>
            <a:spLocks noGrp="1"/>
          </p:cNvSpPr>
          <p:nvPr>
            <p:ph type="title" idx="4294967295"/>
          </p:nvPr>
        </p:nvSpPr>
        <p:spPr>
          <a:xfrm>
            <a:off x="0" y="288925"/>
            <a:ext cx="12192000" cy="900113"/>
          </a:xfrm>
        </p:spPr>
        <p:txBody>
          <a:bodyPr>
            <a:normAutofit fontScale="90000"/>
          </a:bodyPr>
          <a:lstStyle/>
          <a:p>
            <a:pPr algn="ctr"/>
            <a:r>
              <a:rPr lang="es-ES" dirty="0" err="1">
                <a:solidFill>
                  <a:srgbClr val="43536D"/>
                </a:solidFill>
              </a:rPr>
              <a:t>Alex</a:t>
            </a:r>
            <a:r>
              <a:rPr lang="es-ES" dirty="0" err="1">
                <a:solidFill>
                  <a:srgbClr val="00D0FF"/>
                </a:solidFill>
              </a:rPr>
              <a:t>Net</a:t>
            </a:r>
            <a:endParaRPr lang="en-GB" dirty="0">
              <a:solidFill>
                <a:srgbClr val="00D0FF"/>
              </a:solidFill>
            </a:endParaRPr>
          </a:p>
        </p:txBody>
      </p:sp>
      <p:pic>
        <p:nvPicPr>
          <p:cNvPr id="5" name="Picture 4" descr="A close up of a map&#10;&#10;Description generated with high confidence">
            <a:extLst>
              <a:ext uri="{FF2B5EF4-FFF2-40B4-BE49-F238E27FC236}">
                <a16:creationId xmlns:a16="http://schemas.microsoft.com/office/drawing/2014/main" id="{ADD8870C-A8DB-48D1-B79A-7A0A01F2916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55597" y="1934959"/>
            <a:ext cx="10680807" cy="3293182"/>
          </a:xfrm>
          <a:prstGeom prst="rect">
            <a:avLst/>
          </a:prstGeom>
        </p:spPr>
      </p:pic>
    </p:spTree>
    <p:extLst>
      <p:ext uri="{BB962C8B-B14F-4D97-AF65-F5344CB8AC3E}">
        <p14:creationId xmlns:p14="http://schemas.microsoft.com/office/powerpoint/2010/main" val="37207649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09422B74-8FBC-4916-B38D-115978CB852F}"/>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3556762"/>
            <a:ext cx="9721850" cy="733489"/>
          </a:xfrm>
          <a:prstGeom prst="rect">
            <a:avLst/>
          </a:prstGeom>
        </p:spPr>
      </p:pic>
    </p:spTree>
    <p:extLst>
      <p:ext uri="{BB962C8B-B14F-4D97-AF65-F5344CB8AC3E}">
        <p14:creationId xmlns:p14="http://schemas.microsoft.com/office/powerpoint/2010/main" val="744405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7" name="Content Placeholder 6">
            <a:extLst>
              <a:ext uri="{FF2B5EF4-FFF2-40B4-BE49-F238E27FC236}">
                <a16:creationId xmlns:a16="http://schemas.microsoft.com/office/drawing/2014/main" id="{F0F4BEA1-79CB-460D-8383-54B0E3D591A1}"/>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3478580"/>
            <a:ext cx="9721850" cy="889853"/>
          </a:xfrm>
          <a:prstGeom prst="rect">
            <a:avLst/>
          </a:prstGeom>
        </p:spPr>
      </p:pic>
    </p:spTree>
    <p:extLst>
      <p:ext uri="{BB962C8B-B14F-4D97-AF65-F5344CB8AC3E}">
        <p14:creationId xmlns:p14="http://schemas.microsoft.com/office/powerpoint/2010/main" val="40817276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1|0.2|0.3"/>
</p:tagLst>
</file>

<file path=ppt/theme/theme1.xml><?xml version="1.0" encoding="utf-8"?>
<a:theme xmlns:a="http://schemas.openxmlformats.org/drawingml/2006/main" name="ThemeLigh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Light" id="{C941CF03-3338-4985-8EAC-BBE1775F964E}" vid="{700D08F9-7052-4296-B63E-852116034CF6}"/>
    </a:ext>
  </a:extLst>
</a:theme>
</file>

<file path=ppt/theme/theme2.xml><?xml version="1.0" encoding="utf-8"?>
<a:theme xmlns:a="http://schemas.openxmlformats.org/drawingml/2006/main" name="1_ThemeLigh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Light" id="{C941CF03-3338-4985-8EAC-BBE1775F964E}" vid="{700D08F9-7052-4296-B63E-852116034CF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13fe25c-e9d1-487e-9637-e105ca22b035">
      <UserInfo>
        <DisplayName>Clara Assin</DisplayName>
        <AccountId>198</AccountId>
        <AccountType/>
      </UserInfo>
      <UserInfo>
        <DisplayName>Belen Muñiz</DisplayName>
        <AccountId>266</AccountId>
        <AccountType/>
      </UserInfo>
      <UserInfo>
        <DisplayName>Pablo Pelaez Aller</DisplayName>
        <AccountId>35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530C3CACFAF8644A2DB1E9F08B81DED" ma:contentTypeVersion="7" ma:contentTypeDescription="Create a new document." ma:contentTypeScope="" ma:versionID="092c57f71cad47537e2aff9a07a0efa1">
  <xsd:schema xmlns:xsd="http://www.w3.org/2001/XMLSchema" xmlns:xs="http://www.w3.org/2001/XMLSchema" xmlns:p="http://schemas.microsoft.com/office/2006/metadata/properties" xmlns:ns2="d06b6fef-9b9c-4047-bb80-e90b6dbe765c" xmlns:ns3="013fe25c-e9d1-487e-9637-e105ca22b035" targetNamespace="http://schemas.microsoft.com/office/2006/metadata/properties" ma:root="true" ma:fieldsID="2a59126e35c008546d0d320fdf424b0b" ns2:_="" ns3:_="">
    <xsd:import namespace="d06b6fef-9b9c-4047-bb80-e90b6dbe765c"/>
    <xsd:import namespace="013fe25c-e9d1-487e-9637-e105ca22b03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6b6fef-9b9c-4047-bb80-e90b6dbe76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3fe25c-e9d1-487e-9637-e105ca22b03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77C9E3-1B06-46F1-B79D-4B433ADBAE57}">
  <ds:schemaRefs>
    <ds:schemaRef ds:uri="http://schemas.microsoft.com/office/2006/documentManagement/types"/>
    <ds:schemaRef ds:uri="013fe25c-e9d1-487e-9637-e105ca22b035"/>
    <ds:schemaRef ds:uri="http://purl.org/dc/elements/1.1/"/>
    <ds:schemaRef ds:uri="http://purl.org/dc/terms/"/>
    <ds:schemaRef ds:uri="d06b6fef-9b9c-4047-bb80-e90b6dbe765c"/>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269EEEC0-952F-4744-9101-E3512553D3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6b6fef-9b9c-4047-bb80-e90b6dbe765c"/>
    <ds:schemaRef ds:uri="013fe25c-e9d1-487e-9637-e105ca22b0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AA2E6C-506C-44BF-98B5-373FEE3DCA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25424</TotalTime>
  <Words>6331</Words>
  <Application>Microsoft Office PowerPoint</Application>
  <PresentationFormat>Widescreen</PresentationFormat>
  <Paragraphs>3013</Paragraphs>
  <Slides>136</Slides>
  <Notes>51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136</vt:i4>
      </vt:variant>
    </vt:vector>
  </HeadingPairs>
  <TitlesOfParts>
    <vt:vector size="151" baseType="lpstr">
      <vt:lpstr>Arial</vt:lpstr>
      <vt:lpstr>Segoe UI Light</vt:lpstr>
      <vt:lpstr>Arial</vt:lpstr>
      <vt:lpstr>Cambria Math</vt:lpstr>
      <vt:lpstr>Tw Cen MT</vt:lpstr>
      <vt:lpstr>微軟正黑體</vt:lpstr>
      <vt:lpstr>Helvetica35-Thin</vt:lpstr>
      <vt:lpstr>Times New Roman</vt:lpstr>
      <vt:lpstr>Calibri</vt:lpstr>
      <vt:lpstr>Consolas</vt:lpstr>
      <vt:lpstr>Open Sans</vt:lpstr>
      <vt:lpstr>Segoe UI</vt:lpstr>
      <vt:lpstr>Courier New</vt:lpstr>
      <vt:lpstr>ThemeLight</vt:lpstr>
      <vt:lpstr>1_ThemeLight</vt:lpstr>
      <vt:lpstr>The Path to Deep Learning with Tensorflow + Keras </vt:lpstr>
      <vt:lpstr>PowerPoint Presentation</vt:lpstr>
      <vt:lpstr>PowerPoint Presentation</vt:lpstr>
      <vt:lpstr>WHAT IS THIS THING?</vt:lpstr>
      <vt:lpstr>PowerPoint Presentation</vt:lpstr>
      <vt:lpstr>PowerPoint Presentation</vt:lpstr>
      <vt:lpstr>PowerPoint Presentation</vt:lpstr>
      <vt:lpstr>ARTIFICIAL INTELLIGENCE</vt:lpstr>
      <vt:lpstr>PowerPoint Presentation</vt:lpstr>
      <vt:lpstr>PowerPoint Presentation</vt:lpstr>
      <vt:lpstr>PowerPoint Presentation</vt:lpstr>
      <vt:lpstr>PowerPoint Presentation</vt:lpstr>
      <vt:lpstr>MACHINE LEARNING</vt:lpstr>
      <vt:lpstr>BACKPROPAGATION</vt:lpstr>
      <vt:lpstr>DEEP LEARNING</vt:lpstr>
      <vt:lpstr>PowerPoint Presentation</vt:lpstr>
      <vt:lpstr>PowerPoint Presentation</vt:lpstr>
      <vt:lpstr>PowerPoint Presentation</vt:lpstr>
      <vt:lpstr>PowerPoint Presentation</vt:lpstr>
      <vt:lpstr>LAB 0: Setup</vt:lpstr>
      <vt:lpstr>CHECKLIST</vt:lpstr>
      <vt:lpstr>AI Tech 2018 Workshop – Deep Learning</vt:lpstr>
      <vt:lpstr>PowerPoint Presentation</vt:lpstr>
      <vt:lpstr>Deep Learning with Tensorflow</vt:lpstr>
      <vt:lpstr>DEEP LEARNING</vt:lpstr>
      <vt:lpstr>TensorFlow</vt:lpstr>
      <vt:lpstr>TensorFlow</vt:lpstr>
      <vt:lpstr>TensorFlow</vt:lpstr>
      <vt:lpstr>TensorFlow</vt:lpstr>
      <vt:lpstr>TensorFlow</vt:lpstr>
      <vt:lpstr>TensorFlow</vt:lpstr>
      <vt:lpstr>TensorFlow – Graph Code</vt:lpstr>
      <vt:lpstr>TensorFlow – Graph Execution</vt:lpstr>
      <vt:lpstr>TensorFlow – Execution Code</vt:lpstr>
      <vt:lpstr>LAB 1: TensorFlow Operations</vt:lpstr>
      <vt:lpstr>TensorFlow 2.0</vt:lpstr>
      <vt:lpstr>PowerPoint Presentation</vt:lpstr>
      <vt:lpstr>A SIMPLE EXAMPLE</vt:lpstr>
      <vt:lpstr>PowerPoint Presentation</vt:lpstr>
      <vt:lpstr>NOW THAT YOU MENTION IT…</vt:lpstr>
      <vt:lpstr>NOW THAT YOU MENTION IT…</vt:lpstr>
      <vt:lpstr>NOW THAT YOU MENTION IT…</vt:lpstr>
      <vt:lpstr>NOW THAT YOU MENTION IT…</vt:lpstr>
      <vt:lpstr>NOW THAT YOU MENTION IT…</vt:lpstr>
      <vt:lpstr>NOW THAT YOU MENTION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2: Logistic Regression</vt:lpstr>
      <vt:lpstr>Keras</vt:lpstr>
      <vt:lpstr>Keras</vt:lpstr>
      <vt:lpstr>LAB 3: Logistic Regression (Keras)</vt:lpstr>
      <vt:lpstr>Neural Networks</vt:lpstr>
      <vt:lpstr> NEURAL NETWORK (CLASSIFIER)</vt:lpstr>
      <vt:lpstr>PowerPoint Presentation</vt:lpstr>
      <vt:lpstr>PowerPoint Presentation</vt:lpstr>
      <vt:lpstr>PowerPoint Presentation</vt:lpstr>
      <vt:lpstr>PowerPoint Presentation</vt:lpstr>
      <vt:lpstr>FORWARD PROPAGATION</vt:lpstr>
      <vt:lpstr>TRAINING</vt:lpstr>
      <vt:lpstr>BACKPROPAGATION</vt:lpstr>
      <vt:lpstr>LAB 4: Multi-Layer Perceptron</vt:lpstr>
      <vt:lpstr>Convolutional Networks</vt:lpstr>
      <vt:lpstr>REMEMBER THIS THING?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AlexNet</vt:lpstr>
      <vt:lpstr>HOW A CNN SEES</vt:lpstr>
      <vt:lpstr>HOW A CNN SEES</vt:lpstr>
      <vt:lpstr>HOW A CNN SEES</vt:lpstr>
      <vt:lpstr>HOW A CNN SEES</vt:lpstr>
      <vt:lpstr>HOW A CNN SEES</vt:lpstr>
      <vt:lpstr>HOW A CNN SEES</vt:lpstr>
      <vt:lpstr>HOW A CNN SEES</vt:lpstr>
      <vt:lpstr>PowerPoint Presentation</vt:lpstr>
      <vt:lpstr>LAB 5: Convolutional Networks</vt:lpstr>
      <vt:lpstr>PowerPoint Presentation</vt:lpstr>
      <vt:lpstr>Autoencoders</vt:lpstr>
      <vt:lpstr>PowerPoint Presentation</vt:lpstr>
      <vt:lpstr>Recurrent Neural Networks</vt:lpstr>
      <vt:lpstr>HANDLING SEQUENCES</vt:lpstr>
      <vt:lpstr>TRACKING THE HISTORY</vt:lpstr>
      <vt:lpstr>RECURRENCE</vt:lpstr>
      <vt:lpstr>PowerPoint Presentation</vt:lpstr>
      <vt:lpstr>LONG SHORT TERM MEMORY</vt:lpstr>
      <vt:lpstr>PowerPoint Presentation</vt:lpstr>
      <vt:lpstr>PowerPoint Presentation</vt:lpstr>
      <vt:lpstr>PowerPoint Presentation</vt:lpstr>
      <vt:lpstr>PowerPoint Presentation</vt:lpstr>
      <vt:lpstr>Some Advanced Ideas</vt:lpstr>
      <vt:lpstr>Counting people in a multitude</vt:lpstr>
      <vt:lpstr>PowerPoint Presentation</vt:lpstr>
      <vt:lpstr>PowerPoint Presentation</vt:lpstr>
      <vt:lpstr>PowerPoint Presentation</vt:lpstr>
      <vt:lpstr>Transferring style between images</vt:lpstr>
      <vt:lpstr>PowerPoint Presentation</vt:lpstr>
      <vt:lpstr>PowerPoint Presentation</vt:lpstr>
      <vt:lpstr>PowerPoint Presentation</vt:lpstr>
      <vt:lpstr>Using GANs to drive design decisions</vt:lpstr>
      <vt:lpstr>PowerPoint Presentation</vt:lpstr>
      <vt:lpstr>PowerPoint Presentation</vt:lpstr>
      <vt:lpstr>PowerPoint Presentation</vt:lpstr>
      <vt:lpstr>PowerPoint Presentation</vt:lpstr>
      <vt:lpstr>DEEP LEARNING - MOVING FAST!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palvarez@plainconcepts.com</dc:creator>
  <cp:lastModifiedBy>José Fernández Vizoso</cp:lastModifiedBy>
  <cp:revision>1068</cp:revision>
  <dcterms:created xsi:type="dcterms:W3CDTF">2015-09-03T07:07:39Z</dcterms:created>
  <dcterms:modified xsi:type="dcterms:W3CDTF">2018-11-05T10:57:53Z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0x010100D530C3CACFAF8644A2DB1E9F08B81DED</vt:lpwstr>
  </property>
</Properties>
</file>